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83" r:id="rId2"/>
    <p:sldId id="415" r:id="rId3"/>
    <p:sldId id="416" r:id="rId4"/>
    <p:sldId id="417" r:id="rId5"/>
    <p:sldId id="404" r:id="rId6"/>
    <p:sldId id="418" r:id="rId7"/>
    <p:sldId id="419" r:id="rId8"/>
    <p:sldId id="422" r:id="rId9"/>
    <p:sldId id="408" r:id="rId10"/>
    <p:sldId id="420" r:id="rId11"/>
    <p:sldId id="421" r:id="rId12"/>
    <p:sldId id="373" r:id="rId13"/>
  </p:sldIdLst>
  <p:sldSz cx="12192000" cy="6858000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4B93"/>
    <a:srgbClr val="C9E7FB"/>
    <a:srgbClr val="00B4EC"/>
    <a:srgbClr val="EDF7FD"/>
    <a:srgbClr val="0C84C0"/>
    <a:srgbClr val="5F5F5F"/>
    <a:srgbClr val="91D3F5"/>
    <a:srgbClr val="68C6F1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68571" autoAdjust="0"/>
  </p:normalViewPr>
  <p:slideViewPr>
    <p:cSldViewPr>
      <p:cViewPr varScale="1">
        <p:scale>
          <a:sx n="85" d="100"/>
          <a:sy n="85" d="100"/>
        </p:scale>
        <p:origin x="912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BC7CFC-0BF6-488F-96F1-EA0401DA3CF1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E54A4DC6-E7BB-4397-8FF8-927591A57CE7}">
      <dgm:prSet/>
      <dgm:spPr>
        <a:ln>
          <a:noFill/>
        </a:ln>
      </dgm:spPr>
      <dgm:t>
        <a:bodyPr/>
        <a:lstStyle/>
        <a:p>
          <a:pPr rtl="0"/>
          <a:endParaRPr lang="de-DE" dirty="0"/>
        </a:p>
      </dgm:t>
    </dgm:pt>
    <dgm:pt modelId="{E5A629F4-058E-4823-BF4E-29DBCA7052F8}" type="parTrans" cxnId="{AED53D89-3BC2-487E-83A7-7EE5B9D261A7}">
      <dgm:prSet/>
      <dgm:spPr/>
      <dgm:t>
        <a:bodyPr/>
        <a:lstStyle/>
        <a:p>
          <a:endParaRPr lang="de-DE"/>
        </a:p>
      </dgm:t>
    </dgm:pt>
    <dgm:pt modelId="{0E78F99C-26DF-40B6-8648-54A2FA3D7623}" type="sibTrans" cxnId="{AED53D89-3BC2-487E-83A7-7EE5B9D261A7}">
      <dgm:prSet/>
      <dgm:spPr/>
      <dgm:t>
        <a:bodyPr/>
        <a:lstStyle/>
        <a:p>
          <a:endParaRPr lang="de-DE"/>
        </a:p>
      </dgm:t>
    </dgm:pt>
    <dgm:pt modelId="{ED947DB3-8B21-4677-9016-D71A8461AB7E}">
      <dgm:prSet/>
      <dgm:spPr>
        <a:ln>
          <a:noFill/>
        </a:ln>
      </dgm:spPr>
      <dgm:t>
        <a:bodyPr/>
        <a:lstStyle/>
        <a:p>
          <a:pPr rtl="0"/>
          <a:endParaRPr lang="de-DE" dirty="0"/>
        </a:p>
      </dgm:t>
    </dgm:pt>
    <dgm:pt modelId="{40CF4B53-9E19-4754-84BC-675E0AB41B27}" type="parTrans" cxnId="{D1ED3189-0BA4-405E-8CE6-DC5A1C992A05}">
      <dgm:prSet/>
      <dgm:spPr/>
      <dgm:t>
        <a:bodyPr/>
        <a:lstStyle/>
        <a:p>
          <a:endParaRPr lang="de-DE"/>
        </a:p>
      </dgm:t>
    </dgm:pt>
    <dgm:pt modelId="{47206580-896B-4526-BDDD-D98CE5803D70}" type="sibTrans" cxnId="{D1ED3189-0BA4-405E-8CE6-DC5A1C992A05}">
      <dgm:prSet/>
      <dgm:spPr/>
      <dgm:t>
        <a:bodyPr/>
        <a:lstStyle/>
        <a:p>
          <a:endParaRPr lang="de-DE"/>
        </a:p>
      </dgm:t>
    </dgm:pt>
    <dgm:pt modelId="{85BC7442-2B5D-41E4-8807-92C42258A9AE}">
      <dgm:prSet custT="1"/>
      <dgm:spPr>
        <a:ln w="9525">
          <a:solidFill>
            <a:schemeClr val="accent1"/>
          </a:solidFill>
        </a:ln>
      </dgm:spPr>
      <dgm:t>
        <a:bodyPr/>
        <a:lstStyle/>
        <a:p>
          <a:endParaRPr lang="de-DE" sz="1700" dirty="0">
            <a:solidFill>
              <a:schemeClr val="tx1">
                <a:lumMod val="50000"/>
                <a:lumOff val="50000"/>
              </a:schemeClr>
            </a:solidFill>
            <a:latin typeface="Calibri" panose="020F0502020204030204" pitchFamily="34" charset="0"/>
          </a:endParaRPr>
        </a:p>
      </dgm:t>
    </dgm:pt>
    <dgm:pt modelId="{0D195638-3744-4646-A31B-20D7840C57C7}" type="parTrans" cxnId="{178B19C6-0F46-4B69-BBCA-84080AFC13AE}">
      <dgm:prSet/>
      <dgm:spPr/>
      <dgm:t>
        <a:bodyPr/>
        <a:lstStyle/>
        <a:p>
          <a:endParaRPr lang="de-DE"/>
        </a:p>
      </dgm:t>
    </dgm:pt>
    <dgm:pt modelId="{6CA209B3-4B2E-4D4E-808E-65F1AC0DE6ED}" type="sibTrans" cxnId="{178B19C6-0F46-4B69-BBCA-84080AFC13AE}">
      <dgm:prSet/>
      <dgm:spPr/>
      <dgm:t>
        <a:bodyPr/>
        <a:lstStyle/>
        <a:p>
          <a:endParaRPr lang="de-DE"/>
        </a:p>
      </dgm:t>
    </dgm:pt>
    <dgm:pt modelId="{D3495407-91BC-4F5A-8ECC-127E6DC09812}">
      <dgm:prSet custT="1"/>
      <dgm:spPr>
        <a:ln w="9525">
          <a:solidFill>
            <a:schemeClr val="accent1"/>
          </a:solidFill>
        </a:ln>
      </dgm:spPr>
      <dgm:t>
        <a:bodyPr/>
        <a:lstStyle/>
        <a:p>
          <a:endParaRPr lang="de-DE" sz="1700" dirty="0">
            <a:solidFill>
              <a:schemeClr val="tx1">
                <a:lumMod val="50000"/>
                <a:lumOff val="50000"/>
              </a:schemeClr>
            </a:solidFill>
            <a:latin typeface="Calibri" panose="020F0502020204030204" pitchFamily="34" charset="0"/>
          </a:endParaRPr>
        </a:p>
      </dgm:t>
    </dgm:pt>
    <dgm:pt modelId="{F846E1A7-5175-4DC9-AF13-6546B49298DB}" type="parTrans" cxnId="{F6A21CF6-AFD1-4C67-B3D9-03945FB3BE0D}">
      <dgm:prSet/>
      <dgm:spPr/>
      <dgm:t>
        <a:bodyPr/>
        <a:lstStyle/>
        <a:p>
          <a:endParaRPr lang="de-DE"/>
        </a:p>
      </dgm:t>
    </dgm:pt>
    <dgm:pt modelId="{C628ADFB-DF2E-4756-9D21-346ECC5895CD}" type="sibTrans" cxnId="{F6A21CF6-AFD1-4C67-B3D9-03945FB3BE0D}">
      <dgm:prSet/>
      <dgm:spPr/>
      <dgm:t>
        <a:bodyPr/>
        <a:lstStyle/>
        <a:p>
          <a:endParaRPr lang="de-DE"/>
        </a:p>
      </dgm:t>
    </dgm:pt>
    <dgm:pt modelId="{6293B216-C5DD-4F39-BA58-089BC8656355}">
      <dgm:prSet/>
      <dgm:spPr>
        <a:ln>
          <a:noFill/>
        </a:ln>
      </dgm:spPr>
      <dgm:t>
        <a:bodyPr/>
        <a:lstStyle/>
        <a:p>
          <a:pPr rtl="0"/>
          <a:endParaRPr lang="de-DE" dirty="0"/>
        </a:p>
      </dgm:t>
    </dgm:pt>
    <dgm:pt modelId="{71F631E5-0680-43B5-B4C4-CE983689B395}" type="sibTrans" cxnId="{B2147A0A-D434-4094-8E67-D11FCDFE5773}">
      <dgm:prSet/>
      <dgm:spPr/>
      <dgm:t>
        <a:bodyPr/>
        <a:lstStyle/>
        <a:p>
          <a:endParaRPr lang="de-DE"/>
        </a:p>
      </dgm:t>
    </dgm:pt>
    <dgm:pt modelId="{DC93D3CF-43D7-49AE-B02B-E415195460A9}" type="parTrans" cxnId="{B2147A0A-D434-4094-8E67-D11FCDFE5773}">
      <dgm:prSet/>
      <dgm:spPr/>
      <dgm:t>
        <a:bodyPr/>
        <a:lstStyle/>
        <a:p>
          <a:endParaRPr lang="de-DE"/>
        </a:p>
      </dgm:t>
    </dgm:pt>
    <dgm:pt modelId="{77EB86DC-8F74-4BAC-96DE-9900FF87A4B0}">
      <dgm:prSet custT="1"/>
      <dgm:spPr>
        <a:ln w="9525">
          <a:solidFill>
            <a:schemeClr val="accent1"/>
          </a:solidFill>
        </a:ln>
      </dgm:spPr>
      <dgm:t>
        <a:bodyPr/>
        <a:lstStyle/>
        <a:p>
          <a:endParaRPr lang="de-DE" sz="1700" dirty="0">
            <a:solidFill>
              <a:schemeClr val="tx1">
                <a:lumMod val="50000"/>
                <a:lumOff val="50000"/>
              </a:schemeClr>
            </a:solidFill>
            <a:latin typeface="Calibri" panose="020F0502020204030204" pitchFamily="34" charset="0"/>
          </a:endParaRPr>
        </a:p>
      </dgm:t>
    </dgm:pt>
    <dgm:pt modelId="{831C59CC-61EE-4DDE-A2F7-8D7D74E77309}" type="sibTrans" cxnId="{94DFFDD9-E732-47F1-B29B-CA89ABCFB2B9}">
      <dgm:prSet/>
      <dgm:spPr/>
      <dgm:t>
        <a:bodyPr/>
        <a:lstStyle/>
        <a:p>
          <a:endParaRPr lang="de-DE"/>
        </a:p>
      </dgm:t>
    </dgm:pt>
    <dgm:pt modelId="{E0488476-5075-4401-8F89-1109AB031AD0}" type="parTrans" cxnId="{94DFFDD9-E732-47F1-B29B-CA89ABCFB2B9}">
      <dgm:prSet/>
      <dgm:spPr/>
      <dgm:t>
        <a:bodyPr/>
        <a:lstStyle/>
        <a:p>
          <a:endParaRPr lang="de-DE"/>
        </a:p>
      </dgm:t>
    </dgm:pt>
    <dgm:pt modelId="{E7C6844E-FC2F-4045-8AB2-160D3C07A1E8}" type="pres">
      <dgm:prSet presAssocID="{D9BC7CFC-0BF6-488F-96F1-EA0401DA3CF1}" presName="linearFlow" presStyleCnt="0">
        <dgm:presLayoutVars>
          <dgm:dir/>
          <dgm:animLvl val="lvl"/>
          <dgm:resizeHandles val="exact"/>
        </dgm:presLayoutVars>
      </dgm:prSet>
      <dgm:spPr/>
    </dgm:pt>
    <dgm:pt modelId="{3ECB77C9-3D9C-4547-9236-FD3B999A4B89}" type="pres">
      <dgm:prSet presAssocID="{E54A4DC6-E7BB-4397-8FF8-927591A57CE7}" presName="composite" presStyleCnt="0"/>
      <dgm:spPr/>
    </dgm:pt>
    <dgm:pt modelId="{C506312F-A44B-42FC-AE65-4A78627D9710}" type="pres">
      <dgm:prSet presAssocID="{E54A4DC6-E7BB-4397-8FF8-927591A57CE7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A2E0E6D5-0388-4CC6-A1F8-F656AB8881CF}" type="pres">
      <dgm:prSet presAssocID="{E54A4DC6-E7BB-4397-8FF8-927591A57CE7}" presName="descendantText" presStyleLbl="alignAcc1" presStyleIdx="0" presStyleCnt="3">
        <dgm:presLayoutVars>
          <dgm:bulletEnabled val="1"/>
        </dgm:presLayoutVars>
      </dgm:prSet>
      <dgm:spPr/>
    </dgm:pt>
    <dgm:pt modelId="{F4FBFA3E-BA79-4DEA-9828-9BA39C739307}" type="pres">
      <dgm:prSet presAssocID="{0E78F99C-26DF-40B6-8648-54A2FA3D7623}" presName="sp" presStyleCnt="0"/>
      <dgm:spPr/>
    </dgm:pt>
    <dgm:pt modelId="{D01D5A98-9176-439F-90C8-9695EF0637B5}" type="pres">
      <dgm:prSet presAssocID="{ED947DB3-8B21-4677-9016-D71A8461AB7E}" presName="composite" presStyleCnt="0"/>
      <dgm:spPr/>
    </dgm:pt>
    <dgm:pt modelId="{0139E268-1B25-4BB8-9421-9A1B976C4B78}" type="pres">
      <dgm:prSet presAssocID="{ED947DB3-8B21-4677-9016-D71A8461AB7E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D671DC5F-2457-4BD6-90CE-DDC21058AD93}" type="pres">
      <dgm:prSet presAssocID="{ED947DB3-8B21-4677-9016-D71A8461AB7E}" presName="descendantText" presStyleLbl="alignAcc1" presStyleIdx="1" presStyleCnt="3" custLinFactNeighborX="0" custLinFactNeighborY="0">
        <dgm:presLayoutVars>
          <dgm:bulletEnabled val="1"/>
        </dgm:presLayoutVars>
      </dgm:prSet>
      <dgm:spPr/>
    </dgm:pt>
    <dgm:pt modelId="{D08F73BB-7101-4AA3-AF70-E371F100A47F}" type="pres">
      <dgm:prSet presAssocID="{47206580-896B-4526-BDDD-D98CE5803D70}" presName="sp" presStyleCnt="0"/>
      <dgm:spPr/>
    </dgm:pt>
    <dgm:pt modelId="{739C16FD-91F0-4A3D-A90F-E79B23F0F452}" type="pres">
      <dgm:prSet presAssocID="{6293B216-C5DD-4F39-BA58-089BC8656355}" presName="composite" presStyleCnt="0"/>
      <dgm:spPr/>
    </dgm:pt>
    <dgm:pt modelId="{329C42A5-0EE5-4546-AB47-DA5B9B6913E2}" type="pres">
      <dgm:prSet presAssocID="{6293B216-C5DD-4F39-BA58-089BC8656355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EE62E2CC-276F-472C-A675-9504BFD25808}" type="pres">
      <dgm:prSet presAssocID="{6293B216-C5DD-4F39-BA58-089BC8656355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B2147A0A-D434-4094-8E67-D11FCDFE5773}" srcId="{D9BC7CFC-0BF6-488F-96F1-EA0401DA3CF1}" destId="{6293B216-C5DD-4F39-BA58-089BC8656355}" srcOrd="2" destOrd="0" parTransId="{DC93D3CF-43D7-49AE-B02B-E415195460A9}" sibTransId="{71F631E5-0680-43B5-B4C4-CE983689B395}"/>
    <dgm:cxn modelId="{F05F8612-9340-4E92-BD08-26BD4AB6850B}" type="presOf" srcId="{85BC7442-2B5D-41E4-8807-92C42258A9AE}" destId="{A2E0E6D5-0388-4CC6-A1F8-F656AB8881CF}" srcOrd="0" destOrd="0" presId="urn:microsoft.com/office/officeart/2005/8/layout/chevron2"/>
    <dgm:cxn modelId="{88B8A421-6416-457E-A290-6B4B2EC111DF}" type="presOf" srcId="{D9BC7CFC-0BF6-488F-96F1-EA0401DA3CF1}" destId="{E7C6844E-FC2F-4045-8AB2-160D3C07A1E8}" srcOrd="0" destOrd="0" presId="urn:microsoft.com/office/officeart/2005/8/layout/chevron2"/>
    <dgm:cxn modelId="{30BE4E29-7430-4474-818C-6A88EBF87DDA}" type="presOf" srcId="{ED947DB3-8B21-4677-9016-D71A8461AB7E}" destId="{0139E268-1B25-4BB8-9421-9A1B976C4B78}" srcOrd="0" destOrd="0" presId="urn:microsoft.com/office/officeart/2005/8/layout/chevron2"/>
    <dgm:cxn modelId="{66829A57-60F2-460E-82AE-78EF1752DE88}" type="presOf" srcId="{D3495407-91BC-4F5A-8ECC-127E6DC09812}" destId="{D671DC5F-2457-4BD6-90CE-DDC21058AD93}" srcOrd="0" destOrd="0" presId="urn:microsoft.com/office/officeart/2005/8/layout/chevron2"/>
    <dgm:cxn modelId="{AF35415C-E82D-41FF-9280-08AFC840C05E}" type="presOf" srcId="{6293B216-C5DD-4F39-BA58-089BC8656355}" destId="{329C42A5-0EE5-4546-AB47-DA5B9B6913E2}" srcOrd="0" destOrd="0" presId="urn:microsoft.com/office/officeart/2005/8/layout/chevron2"/>
    <dgm:cxn modelId="{D1ED3189-0BA4-405E-8CE6-DC5A1C992A05}" srcId="{D9BC7CFC-0BF6-488F-96F1-EA0401DA3CF1}" destId="{ED947DB3-8B21-4677-9016-D71A8461AB7E}" srcOrd="1" destOrd="0" parTransId="{40CF4B53-9E19-4754-84BC-675E0AB41B27}" sibTransId="{47206580-896B-4526-BDDD-D98CE5803D70}"/>
    <dgm:cxn modelId="{AED53D89-3BC2-487E-83A7-7EE5B9D261A7}" srcId="{D9BC7CFC-0BF6-488F-96F1-EA0401DA3CF1}" destId="{E54A4DC6-E7BB-4397-8FF8-927591A57CE7}" srcOrd="0" destOrd="0" parTransId="{E5A629F4-058E-4823-BF4E-29DBCA7052F8}" sibTransId="{0E78F99C-26DF-40B6-8648-54A2FA3D7623}"/>
    <dgm:cxn modelId="{07AECD8B-C591-4DFA-A5C5-FA771DB8FAAE}" type="presOf" srcId="{E54A4DC6-E7BB-4397-8FF8-927591A57CE7}" destId="{C506312F-A44B-42FC-AE65-4A78627D9710}" srcOrd="0" destOrd="0" presId="urn:microsoft.com/office/officeart/2005/8/layout/chevron2"/>
    <dgm:cxn modelId="{C044E6AF-4B93-4430-8CE6-D4874238128A}" type="presOf" srcId="{77EB86DC-8F74-4BAC-96DE-9900FF87A4B0}" destId="{EE62E2CC-276F-472C-A675-9504BFD25808}" srcOrd="0" destOrd="0" presId="urn:microsoft.com/office/officeart/2005/8/layout/chevron2"/>
    <dgm:cxn modelId="{178B19C6-0F46-4B69-BBCA-84080AFC13AE}" srcId="{E54A4DC6-E7BB-4397-8FF8-927591A57CE7}" destId="{85BC7442-2B5D-41E4-8807-92C42258A9AE}" srcOrd="0" destOrd="0" parTransId="{0D195638-3744-4646-A31B-20D7840C57C7}" sibTransId="{6CA209B3-4B2E-4D4E-808E-65F1AC0DE6ED}"/>
    <dgm:cxn modelId="{94DFFDD9-E732-47F1-B29B-CA89ABCFB2B9}" srcId="{6293B216-C5DD-4F39-BA58-089BC8656355}" destId="{77EB86DC-8F74-4BAC-96DE-9900FF87A4B0}" srcOrd="0" destOrd="0" parTransId="{E0488476-5075-4401-8F89-1109AB031AD0}" sibTransId="{831C59CC-61EE-4DDE-A2F7-8D7D74E77309}"/>
    <dgm:cxn modelId="{F6A21CF6-AFD1-4C67-B3D9-03945FB3BE0D}" srcId="{ED947DB3-8B21-4677-9016-D71A8461AB7E}" destId="{D3495407-91BC-4F5A-8ECC-127E6DC09812}" srcOrd="0" destOrd="0" parTransId="{F846E1A7-5175-4DC9-AF13-6546B49298DB}" sibTransId="{C628ADFB-DF2E-4756-9D21-346ECC5895CD}"/>
    <dgm:cxn modelId="{8DE3D02B-CC04-442F-B380-ECAD3FDDB962}" type="presParOf" srcId="{E7C6844E-FC2F-4045-8AB2-160D3C07A1E8}" destId="{3ECB77C9-3D9C-4547-9236-FD3B999A4B89}" srcOrd="0" destOrd="0" presId="urn:microsoft.com/office/officeart/2005/8/layout/chevron2"/>
    <dgm:cxn modelId="{252C4132-6796-4827-92DD-0E79651540DF}" type="presParOf" srcId="{3ECB77C9-3D9C-4547-9236-FD3B999A4B89}" destId="{C506312F-A44B-42FC-AE65-4A78627D9710}" srcOrd="0" destOrd="0" presId="urn:microsoft.com/office/officeart/2005/8/layout/chevron2"/>
    <dgm:cxn modelId="{7789BC9E-C77D-4F2A-BFD1-14F5BA5E2E16}" type="presParOf" srcId="{3ECB77C9-3D9C-4547-9236-FD3B999A4B89}" destId="{A2E0E6D5-0388-4CC6-A1F8-F656AB8881CF}" srcOrd="1" destOrd="0" presId="urn:microsoft.com/office/officeart/2005/8/layout/chevron2"/>
    <dgm:cxn modelId="{318F99A3-DF78-466E-8DE3-113E82CB10A3}" type="presParOf" srcId="{E7C6844E-FC2F-4045-8AB2-160D3C07A1E8}" destId="{F4FBFA3E-BA79-4DEA-9828-9BA39C739307}" srcOrd="1" destOrd="0" presId="urn:microsoft.com/office/officeart/2005/8/layout/chevron2"/>
    <dgm:cxn modelId="{1793F920-D879-413C-8A1F-3B5404B58401}" type="presParOf" srcId="{E7C6844E-FC2F-4045-8AB2-160D3C07A1E8}" destId="{D01D5A98-9176-439F-90C8-9695EF0637B5}" srcOrd="2" destOrd="0" presId="urn:microsoft.com/office/officeart/2005/8/layout/chevron2"/>
    <dgm:cxn modelId="{5CA55CEC-9F59-423D-BA44-076C1422613F}" type="presParOf" srcId="{D01D5A98-9176-439F-90C8-9695EF0637B5}" destId="{0139E268-1B25-4BB8-9421-9A1B976C4B78}" srcOrd="0" destOrd="0" presId="urn:microsoft.com/office/officeart/2005/8/layout/chevron2"/>
    <dgm:cxn modelId="{281A41A3-616A-421A-AF21-E25F64785A1E}" type="presParOf" srcId="{D01D5A98-9176-439F-90C8-9695EF0637B5}" destId="{D671DC5F-2457-4BD6-90CE-DDC21058AD93}" srcOrd="1" destOrd="0" presId="urn:microsoft.com/office/officeart/2005/8/layout/chevron2"/>
    <dgm:cxn modelId="{DCEC2B9F-36F3-4B51-ADA4-0A093748D9E3}" type="presParOf" srcId="{E7C6844E-FC2F-4045-8AB2-160D3C07A1E8}" destId="{D08F73BB-7101-4AA3-AF70-E371F100A47F}" srcOrd="3" destOrd="0" presId="urn:microsoft.com/office/officeart/2005/8/layout/chevron2"/>
    <dgm:cxn modelId="{A62C497D-2B51-42A5-8E66-ED0760EA924D}" type="presParOf" srcId="{E7C6844E-FC2F-4045-8AB2-160D3C07A1E8}" destId="{739C16FD-91F0-4A3D-A90F-E79B23F0F452}" srcOrd="4" destOrd="0" presId="urn:microsoft.com/office/officeart/2005/8/layout/chevron2"/>
    <dgm:cxn modelId="{097BE01A-411E-47C2-9E53-A220F2359289}" type="presParOf" srcId="{739C16FD-91F0-4A3D-A90F-E79B23F0F452}" destId="{329C42A5-0EE5-4546-AB47-DA5B9B6913E2}" srcOrd="0" destOrd="0" presId="urn:microsoft.com/office/officeart/2005/8/layout/chevron2"/>
    <dgm:cxn modelId="{3B53D5BE-D8D1-4A5C-A9E5-68351590A82E}" type="presParOf" srcId="{739C16FD-91F0-4A3D-A90F-E79B23F0F452}" destId="{EE62E2CC-276F-472C-A675-9504BFD2580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06312F-A44B-42FC-AE65-4A78627D9710}">
      <dsp:nvSpPr>
        <dsp:cNvPr id="0" name=""/>
        <dsp:cNvSpPr/>
      </dsp:nvSpPr>
      <dsp:spPr>
        <a:xfrm rot="5400000">
          <a:off x="-137026" y="138169"/>
          <a:ext cx="913510" cy="6394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400" kern="1200" dirty="0"/>
        </a:p>
      </dsp:txBody>
      <dsp:txXfrm rot="-5400000">
        <a:off x="1" y="320872"/>
        <a:ext cx="639457" cy="274053"/>
      </dsp:txXfrm>
    </dsp:sp>
    <dsp:sp modelId="{A2E0E6D5-0388-4CC6-A1F8-F656AB8881CF}">
      <dsp:nvSpPr>
        <dsp:cNvPr id="0" name=""/>
        <dsp:cNvSpPr/>
      </dsp:nvSpPr>
      <dsp:spPr>
        <a:xfrm rot="5400000">
          <a:off x="4247307" y="-3606707"/>
          <a:ext cx="593781" cy="78094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e-DE" sz="1700" kern="1200" dirty="0">
            <a:solidFill>
              <a:schemeClr val="tx1">
                <a:lumMod val="50000"/>
                <a:lumOff val="50000"/>
              </a:schemeClr>
            </a:solidFill>
            <a:latin typeface="Calibri" panose="020F0502020204030204" pitchFamily="34" charset="0"/>
          </a:endParaRPr>
        </a:p>
      </dsp:txBody>
      <dsp:txXfrm rot="-5400000">
        <a:off x="639457" y="30129"/>
        <a:ext cx="7780495" cy="535809"/>
      </dsp:txXfrm>
    </dsp:sp>
    <dsp:sp modelId="{0139E268-1B25-4BB8-9421-9A1B976C4B78}">
      <dsp:nvSpPr>
        <dsp:cNvPr id="0" name=""/>
        <dsp:cNvSpPr/>
      </dsp:nvSpPr>
      <dsp:spPr>
        <a:xfrm rot="5400000">
          <a:off x="-137026" y="840860"/>
          <a:ext cx="913510" cy="6394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400" kern="1200" dirty="0"/>
        </a:p>
      </dsp:txBody>
      <dsp:txXfrm rot="-5400000">
        <a:off x="1" y="1023563"/>
        <a:ext cx="639457" cy="274053"/>
      </dsp:txXfrm>
    </dsp:sp>
    <dsp:sp modelId="{D671DC5F-2457-4BD6-90CE-DDC21058AD93}">
      <dsp:nvSpPr>
        <dsp:cNvPr id="0" name=""/>
        <dsp:cNvSpPr/>
      </dsp:nvSpPr>
      <dsp:spPr>
        <a:xfrm rot="5400000">
          <a:off x="4247307" y="-2904016"/>
          <a:ext cx="593781" cy="78094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e-DE" sz="1700" kern="1200" dirty="0">
            <a:solidFill>
              <a:schemeClr val="tx1">
                <a:lumMod val="50000"/>
                <a:lumOff val="50000"/>
              </a:schemeClr>
            </a:solidFill>
            <a:latin typeface="Calibri" panose="020F0502020204030204" pitchFamily="34" charset="0"/>
          </a:endParaRPr>
        </a:p>
      </dsp:txBody>
      <dsp:txXfrm rot="-5400000">
        <a:off x="639457" y="732820"/>
        <a:ext cx="7780495" cy="535809"/>
      </dsp:txXfrm>
    </dsp:sp>
    <dsp:sp modelId="{329C42A5-0EE5-4546-AB47-DA5B9B6913E2}">
      <dsp:nvSpPr>
        <dsp:cNvPr id="0" name=""/>
        <dsp:cNvSpPr/>
      </dsp:nvSpPr>
      <dsp:spPr>
        <a:xfrm rot="5400000">
          <a:off x="-137026" y="1543551"/>
          <a:ext cx="913510" cy="6394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400" kern="1200" dirty="0"/>
        </a:p>
      </dsp:txBody>
      <dsp:txXfrm rot="-5400000">
        <a:off x="1" y="1726254"/>
        <a:ext cx="639457" cy="274053"/>
      </dsp:txXfrm>
    </dsp:sp>
    <dsp:sp modelId="{EE62E2CC-276F-472C-A675-9504BFD25808}">
      <dsp:nvSpPr>
        <dsp:cNvPr id="0" name=""/>
        <dsp:cNvSpPr/>
      </dsp:nvSpPr>
      <dsp:spPr>
        <a:xfrm rot="5400000">
          <a:off x="4247307" y="-2201325"/>
          <a:ext cx="593781" cy="78094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e-DE" sz="1700" kern="1200" dirty="0">
            <a:solidFill>
              <a:schemeClr val="tx1">
                <a:lumMod val="50000"/>
                <a:lumOff val="50000"/>
              </a:schemeClr>
            </a:solidFill>
            <a:latin typeface="Calibri" panose="020F0502020204030204" pitchFamily="34" charset="0"/>
          </a:endParaRPr>
        </a:p>
      </dsp:txBody>
      <dsp:txXfrm rot="-5400000">
        <a:off x="639457" y="1435511"/>
        <a:ext cx="7780495" cy="5358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D3000E32-EB00-4B5B-BCD6-6B4A0A068C9F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459281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de-DE"/>
              <a:t>Herzlich willkommen</a:t>
            </a:r>
            <a:r>
              <a:rPr lang="de-DE" dirty="0"/>
              <a:t>!</a:t>
            </a:r>
            <a:endParaRPr lang="de-DE" baseline="0" dirty="0"/>
          </a:p>
          <a:p>
            <a:pPr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D4DA96-05DE-4DBD-81A3-6B66A35041E7}" type="slidenum">
              <a:rPr lang="de-DE" smtClean="0"/>
              <a:pPr>
                <a:defRPr/>
              </a:pPr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910638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Welche</a:t>
            </a:r>
            <a:r>
              <a:rPr lang="de-DE" baseline="0" dirty="0"/>
              <a:t> Störungen können auftreten?</a:t>
            </a:r>
            <a:br>
              <a:rPr lang="de-DE" baseline="0" dirty="0"/>
            </a:br>
            <a:r>
              <a:rPr lang="de-DE" baseline="0" dirty="0"/>
              <a:t>Das Verhaken von Bohrmaschinen</a:t>
            </a:r>
            <a:br>
              <a:rPr lang="de-DE" baseline="0" dirty="0"/>
            </a:br>
            <a:r>
              <a:rPr lang="de-DE" baseline="0" dirty="0"/>
              <a:t>Das Klemmen eines Messers</a:t>
            </a:r>
            <a:br>
              <a:rPr lang="de-DE" baseline="0" dirty="0"/>
            </a:br>
            <a:r>
              <a:rPr lang="de-DE" baseline="0" dirty="0"/>
              <a:t>Geben Sie konkrete Beispiele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000E32-EB00-4B5B-BCD6-6B4A0A068C9F}" type="slidenum">
              <a:rPr lang="de-DE" smtClean="0"/>
              <a:pPr>
                <a:defRPr/>
              </a:pPr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515981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Wer ist Ersthelfer in den entsprechenden Abteilungen</a:t>
            </a:r>
            <a:br>
              <a:rPr lang="de-DE" dirty="0"/>
            </a:b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000E32-EB00-4B5B-BCD6-6B4A0A068C9F}" type="slidenum">
              <a:rPr lang="de-DE" smtClean="0"/>
              <a:pPr>
                <a:defRPr/>
              </a:pPr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379067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D4DA96-05DE-4DBD-81A3-6B66A35041E7}" type="slidenum">
              <a:rPr lang="de-DE" smtClean="0"/>
              <a:pPr>
                <a:defRPr/>
              </a:pPr>
              <a:t>12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01133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Agenda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000E32-EB00-4B5B-BCD6-6B4A0A068C9F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841104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Tagesordnungspunkt 1 von 3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000E32-EB00-4B5B-BCD6-6B4A0A068C9F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93463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Bohrmaschinen,</a:t>
            </a:r>
            <a:r>
              <a:rPr lang="de-DE" baseline="0" dirty="0"/>
              <a:t> Cutter Messer, Blechscheren, Hammer…. alles Werkzeuge die regelmäßig im Lager gebraucht werden</a:t>
            </a:r>
            <a:br>
              <a:rPr lang="de-DE" baseline="0" dirty="0"/>
            </a:br>
            <a:r>
              <a:rPr lang="de-DE" baseline="0" dirty="0"/>
              <a:t>Auch kleine Werkzeuge und Maschinen können große Verletzungen verursachen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000E32-EB00-4B5B-BCD6-6B4A0A068C9F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243908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000E32-EB00-4B5B-BCD6-6B4A0A068C9F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764308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Egal um welche Maschinen</a:t>
            </a:r>
            <a:r>
              <a:rPr lang="de-DE" baseline="0" dirty="0"/>
              <a:t> und Werkzeuge es sich handelt, es dürfen keine technischen Veränderungen vorgenommen werden.</a:t>
            </a:r>
            <a:br>
              <a:rPr lang="de-DE" baseline="0" dirty="0"/>
            </a:br>
            <a:r>
              <a:rPr lang="de-DE" baseline="0" dirty="0"/>
              <a:t>Maschinen, Anlagen und Werkzeuge dürfen nur von fachkundigen Personen gewartet werden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000E32-EB00-4B5B-BCD6-6B4A0A068C9F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09165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Erstellen Sie</a:t>
            </a:r>
            <a:r>
              <a:rPr lang="de-DE" baseline="0" dirty="0"/>
              <a:t> für die einzelnen Maschinen und Werkzeuge eine Betriebsanweisung.</a:t>
            </a:r>
            <a:br>
              <a:rPr lang="de-DE" baseline="0" dirty="0"/>
            </a:br>
            <a:r>
              <a:rPr lang="de-DE" baseline="0" dirty="0"/>
              <a:t>Unterweisen Sie Ihre Mitarbeiter in den richtigen und sicheren Umgang</a:t>
            </a:r>
            <a:br>
              <a:rPr lang="de-DE" baseline="0" dirty="0"/>
            </a:br>
            <a:r>
              <a:rPr lang="de-DE" dirty="0"/>
              <a:t>Lange Haare</a:t>
            </a:r>
            <a:r>
              <a:rPr lang="de-DE" baseline="0" dirty="0"/>
              <a:t> gehören im Umgang mit sich drehenden Maschinen und Werkzeugen unter ein Haarnetz dass diese nicht</a:t>
            </a:r>
          </a:p>
          <a:p>
            <a:r>
              <a:rPr lang="de-DE" baseline="0" dirty="0"/>
              <a:t>Ins drehende Futter gezogen werden</a:t>
            </a:r>
          </a:p>
          <a:p>
            <a:r>
              <a:rPr lang="de-DE" baseline="0" dirty="0"/>
              <a:t>Gleiches gilt für herumhängende Kleidungsteile</a:t>
            </a:r>
          </a:p>
          <a:p>
            <a:r>
              <a:rPr lang="de-DE" baseline="0" dirty="0"/>
              <a:t>Handschuhe haben an Bohrmaschinen, etc. nichts verloren, auch diese können ins Futter gezogen werden und schwere Verletzungen verursachen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000E32-EB00-4B5B-BCD6-6B4A0A068C9F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278210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000E32-EB00-4B5B-BCD6-6B4A0A068C9F}" type="slidenum">
              <a:rPr lang="de-DE" smtClean="0"/>
              <a:pPr>
                <a:defRPr/>
              </a:pPr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170693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000E32-EB00-4B5B-BCD6-6B4A0A068C9F}" type="slidenum">
              <a:rPr lang="de-DE" smtClean="0"/>
              <a:pPr>
                <a:defRPr/>
              </a:pPr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94797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afik 19">
            <a:extLst>
              <a:ext uri="{FF2B5EF4-FFF2-40B4-BE49-F238E27FC236}">
                <a16:creationId xmlns:a16="http://schemas.microsoft.com/office/drawing/2014/main" id="{7D705918-E22B-8E49-98B7-C4D771C669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81" t="31020" r="17556"/>
          <a:stretch/>
        </p:blipFill>
        <p:spPr>
          <a:xfrm>
            <a:off x="-31785" y="-1518567"/>
            <a:ext cx="12274875" cy="8408624"/>
          </a:xfrm>
          <a:prstGeom prst="rect">
            <a:avLst/>
          </a:prstGeom>
        </p:spPr>
      </p:pic>
      <p:sp>
        <p:nvSpPr>
          <p:cNvPr id="21" name="Rectangle 3">
            <a:extLst>
              <a:ext uri="{FF2B5EF4-FFF2-40B4-BE49-F238E27FC236}">
                <a16:creationId xmlns:a16="http://schemas.microsoft.com/office/drawing/2014/main" id="{73478D14-D395-AD45-905C-1BAEF6588C38}"/>
              </a:ext>
            </a:extLst>
          </p:cNvPr>
          <p:cNvSpPr/>
          <p:nvPr userDrawn="1"/>
        </p:nvSpPr>
        <p:spPr>
          <a:xfrm flipV="1">
            <a:off x="911424" y="2018678"/>
            <a:ext cx="2592288" cy="5350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254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39" tIns="45672" rIns="91339" bIns="45672" anchor="ctr"/>
          <a:lstStyle/>
          <a:p>
            <a:pPr algn="ctr" defTabSz="1087444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2"/>
              </a:solidFill>
              <a:latin typeface="Open Sans Light"/>
            </a:endParaRP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8B8BEEA3-6543-DD48-A62B-04EB053C8A83}"/>
              </a:ext>
            </a:extLst>
          </p:cNvPr>
          <p:cNvSpPr/>
          <p:nvPr userDrawn="1"/>
        </p:nvSpPr>
        <p:spPr>
          <a:xfrm>
            <a:off x="911424" y="2204864"/>
            <a:ext cx="6624736" cy="400110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de-DE" altLang="de-DE" sz="2000" b="1" dirty="0">
                <a:solidFill>
                  <a:schemeClr val="accent2"/>
                </a:solidFill>
                <a:latin typeface="Calibri" panose="020F0502020204030204" pitchFamily="34" charset="0"/>
              </a:rPr>
              <a:t>Herzlich willkommen!</a:t>
            </a:r>
            <a:endParaRPr lang="de-DE" sz="2000" b="1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BAB04B0A-9A1E-F44D-9215-7BF054A408DC}"/>
              </a:ext>
            </a:extLst>
          </p:cNvPr>
          <p:cNvSpPr/>
          <p:nvPr userDrawn="1"/>
        </p:nvSpPr>
        <p:spPr>
          <a:xfrm flipV="1">
            <a:off x="911424" y="2018678"/>
            <a:ext cx="2592288" cy="5350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254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39" tIns="45672" rIns="91339" bIns="45672" anchor="ctr"/>
          <a:lstStyle/>
          <a:p>
            <a:pPr algn="ctr" defTabSz="1087444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2"/>
              </a:solidFill>
              <a:latin typeface="Open Sans Light"/>
            </a:endParaRPr>
          </a:p>
        </p:txBody>
      </p:sp>
      <p:sp>
        <p:nvSpPr>
          <p:cNvPr id="24" name="Textplatzhalter 14">
            <a:extLst>
              <a:ext uri="{FF2B5EF4-FFF2-40B4-BE49-F238E27FC236}">
                <a16:creationId xmlns:a16="http://schemas.microsoft.com/office/drawing/2014/main" id="{D79ECE43-12E5-954C-B8D6-84C20176DD4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1424" y="844280"/>
            <a:ext cx="8064896" cy="568746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4000" b="1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Rubrik</a:t>
            </a:r>
          </a:p>
        </p:txBody>
      </p:sp>
      <p:sp>
        <p:nvSpPr>
          <p:cNvPr id="25" name="Textplatzhalter 17">
            <a:extLst>
              <a:ext uri="{FF2B5EF4-FFF2-40B4-BE49-F238E27FC236}">
                <a16:creationId xmlns:a16="http://schemas.microsoft.com/office/drawing/2014/main" id="{DC9B8332-32F6-D547-9671-E10F044263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11425" y="1432380"/>
            <a:ext cx="11904497" cy="413878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Titel der Präsentation</a:t>
            </a:r>
          </a:p>
        </p:txBody>
      </p:sp>
      <p:pic>
        <p:nvPicPr>
          <p:cNvPr id="9" name="Grafik 8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66C1E691-DCAC-A610-E99B-E83D845C47B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6320" y="5494498"/>
            <a:ext cx="2825430" cy="103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310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rlage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>
          <a:xfrm>
            <a:off x="10608501" y="432926"/>
            <a:ext cx="709883" cy="2631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10723416" y="431497"/>
            <a:ext cx="480053" cy="241035"/>
          </a:xfrm>
          <a:prstGeom prst="rect">
            <a:avLst/>
          </a:prstGeom>
          <a:ln/>
        </p:spPr>
        <p:txBody>
          <a:bodyPr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b="0" kern="12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18C125E-2602-4969-9B59-408AB1005261}" type="slidenum">
              <a:rPr lang="id-ID" altLang="de-DE" sz="1200" smtClean="0"/>
              <a:pPr/>
              <a:t>‹Nr.›</a:t>
            </a:fld>
            <a:endParaRPr lang="id-ID" altLang="de-DE" sz="1200" dirty="0"/>
          </a:p>
        </p:txBody>
      </p:sp>
      <p:cxnSp>
        <p:nvCxnSpPr>
          <p:cNvPr id="6" name="Straight Connector 20"/>
          <p:cNvCxnSpPr>
            <a:cxnSpLocks noChangeShapeType="1"/>
          </p:cNvCxnSpPr>
          <p:nvPr/>
        </p:nvCxnSpPr>
        <p:spPr bwMode="auto">
          <a:xfrm>
            <a:off x="623392" y="821504"/>
            <a:ext cx="10813664" cy="0"/>
          </a:xfrm>
          <a:prstGeom prst="line">
            <a:avLst/>
          </a:prstGeom>
          <a:noFill/>
          <a:ln w="12700" algn="ctr">
            <a:solidFill>
              <a:schemeClr val="tx1">
                <a:lumMod val="50000"/>
                <a:lumOff val="50000"/>
              </a:schemeClr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" name="Gruppieren 6"/>
          <p:cNvGrpSpPr/>
          <p:nvPr userDrawn="1"/>
        </p:nvGrpSpPr>
        <p:grpSpPr>
          <a:xfrm>
            <a:off x="0" y="6810043"/>
            <a:ext cx="12192000" cy="73987"/>
            <a:chOff x="0" y="6810042"/>
            <a:chExt cx="9144000" cy="73987"/>
          </a:xfrm>
        </p:grpSpPr>
        <p:grpSp>
          <p:nvGrpSpPr>
            <p:cNvPr id="8" name="Group 51"/>
            <p:cNvGrpSpPr>
              <a:grpSpLocks/>
            </p:cNvGrpSpPr>
            <p:nvPr/>
          </p:nvGrpSpPr>
          <p:grpSpPr bwMode="auto">
            <a:xfrm flipV="1">
              <a:off x="0" y="6810042"/>
              <a:ext cx="8488680" cy="73987"/>
              <a:chOff x="0" y="4976"/>
              <a:chExt cx="6684" cy="64"/>
            </a:xfrm>
          </p:grpSpPr>
          <p:sp>
            <p:nvSpPr>
              <p:cNvPr id="10" name="Rectangle 54"/>
              <p:cNvSpPr>
                <a:spLocks noChangeArrowheads="1"/>
              </p:cNvSpPr>
              <p:nvPr/>
            </p:nvSpPr>
            <p:spPr bwMode="auto">
              <a:xfrm>
                <a:off x="0" y="4976"/>
                <a:ext cx="6265" cy="6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1" name="Rectangle 55"/>
              <p:cNvSpPr>
                <a:spLocks noChangeArrowheads="1"/>
              </p:cNvSpPr>
              <p:nvPr/>
            </p:nvSpPr>
            <p:spPr bwMode="auto">
              <a:xfrm>
                <a:off x="6265" y="4976"/>
                <a:ext cx="419" cy="6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" name="Rectangle 54"/>
            <p:cNvSpPr>
              <a:spLocks noChangeArrowheads="1"/>
            </p:cNvSpPr>
            <p:nvPr/>
          </p:nvSpPr>
          <p:spPr bwMode="auto">
            <a:xfrm flipV="1">
              <a:off x="8488680" y="6810042"/>
              <a:ext cx="655320" cy="7398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49" name="Textplatzhalt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713657" y="1743199"/>
            <a:ext cx="10604583" cy="431502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2800" b="1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5" name="Tabellenplatzhalter 4"/>
          <p:cNvSpPr>
            <a:spLocks noGrp="1"/>
          </p:cNvSpPr>
          <p:nvPr>
            <p:ph type="tbl" sz="quarter" idx="11"/>
          </p:nvPr>
        </p:nvSpPr>
        <p:spPr>
          <a:xfrm>
            <a:off x="713656" y="2406422"/>
            <a:ext cx="10598835" cy="33988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Calibri" panose="020F0502020204030204" pitchFamily="34" charset="0"/>
              </a:defRPr>
            </a:lvl1pPr>
          </a:lstStyle>
          <a:p>
            <a:r>
              <a:rPr lang="de-DE"/>
              <a:t>Tabelle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5763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htung-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>
          <a:xfrm>
            <a:off x="10608501" y="432926"/>
            <a:ext cx="709883" cy="2631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10723416" y="431497"/>
            <a:ext cx="480053" cy="241035"/>
          </a:xfrm>
          <a:prstGeom prst="rect">
            <a:avLst/>
          </a:prstGeom>
          <a:ln/>
        </p:spPr>
        <p:txBody>
          <a:bodyPr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b="0" kern="12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18C125E-2602-4969-9B59-408AB1005261}" type="slidenum">
              <a:rPr lang="id-ID" altLang="de-DE" sz="1200" smtClean="0"/>
              <a:pPr/>
              <a:t>‹Nr.›</a:t>
            </a:fld>
            <a:endParaRPr lang="id-ID" altLang="de-DE" sz="1200" dirty="0"/>
          </a:p>
        </p:txBody>
      </p:sp>
      <p:cxnSp>
        <p:nvCxnSpPr>
          <p:cNvPr id="6" name="Straight Connector 20"/>
          <p:cNvCxnSpPr>
            <a:cxnSpLocks noChangeShapeType="1"/>
          </p:cNvCxnSpPr>
          <p:nvPr/>
        </p:nvCxnSpPr>
        <p:spPr bwMode="auto">
          <a:xfrm>
            <a:off x="623392" y="821504"/>
            <a:ext cx="10813664" cy="0"/>
          </a:xfrm>
          <a:prstGeom prst="line">
            <a:avLst/>
          </a:prstGeom>
          <a:noFill/>
          <a:ln w="12700" algn="ctr">
            <a:solidFill>
              <a:schemeClr val="tx1">
                <a:lumMod val="50000"/>
                <a:lumOff val="50000"/>
              </a:schemeClr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" name="Gruppieren 6"/>
          <p:cNvGrpSpPr/>
          <p:nvPr userDrawn="1"/>
        </p:nvGrpSpPr>
        <p:grpSpPr>
          <a:xfrm>
            <a:off x="0" y="6810043"/>
            <a:ext cx="12192000" cy="73987"/>
            <a:chOff x="0" y="6810042"/>
            <a:chExt cx="9144000" cy="73987"/>
          </a:xfrm>
        </p:grpSpPr>
        <p:grpSp>
          <p:nvGrpSpPr>
            <p:cNvPr id="8" name="Group 51"/>
            <p:cNvGrpSpPr>
              <a:grpSpLocks/>
            </p:cNvGrpSpPr>
            <p:nvPr/>
          </p:nvGrpSpPr>
          <p:grpSpPr bwMode="auto">
            <a:xfrm flipV="1">
              <a:off x="0" y="6810042"/>
              <a:ext cx="8488680" cy="73987"/>
              <a:chOff x="0" y="4976"/>
              <a:chExt cx="6684" cy="64"/>
            </a:xfrm>
          </p:grpSpPr>
          <p:sp>
            <p:nvSpPr>
              <p:cNvPr id="10" name="Rectangle 54"/>
              <p:cNvSpPr>
                <a:spLocks noChangeArrowheads="1"/>
              </p:cNvSpPr>
              <p:nvPr/>
            </p:nvSpPr>
            <p:spPr bwMode="auto">
              <a:xfrm>
                <a:off x="0" y="4976"/>
                <a:ext cx="6265" cy="6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1" name="Rectangle 55"/>
              <p:cNvSpPr>
                <a:spLocks noChangeArrowheads="1"/>
              </p:cNvSpPr>
              <p:nvPr/>
            </p:nvSpPr>
            <p:spPr bwMode="auto">
              <a:xfrm>
                <a:off x="6265" y="4976"/>
                <a:ext cx="419" cy="6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" name="Rectangle 54"/>
            <p:cNvSpPr>
              <a:spLocks noChangeArrowheads="1"/>
            </p:cNvSpPr>
            <p:nvPr/>
          </p:nvSpPr>
          <p:spPr bwMode="auto">
            <a:xfrm flipV="1">
              <a:off x="8488680" y="6810042"/>
              <a:ext cx="655320" cy="7398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12" name="Gruppieren 11"/>
          <p:cNvGrpSpPr/>
          <p:nvPr userDrawn="1"/>
        </p:nvGrpSpPr>
        <p:grpSpPr>
          <a:xfrm>
            <a:off x="1487489" y="1340768"/>
            <a:ext cx="9016831" cy="4113164"/>
            <a:chOff x="1115616" y="1340768"/>
            <a:chExt cx="6762623" cy="4113164"/>
          </a:xfrm>
        </p:grpSpPr>
        <p:grpSp>
          <p:nvGrpSpPr>
            <p:cNvPr id="13" name="Gruppieren 12"/>
            <p:cNvGrpSpPr/>
            <p:nvPr/>
          </p:nvGrpSpPr>
          <p:grpSpPr>
            <a:xfrm>
              <a:off x="1311333" y="1775547"/>
              <a:ext cx="6566906" cy="3678385"/>
              <a:chOff x="1475656" y="1994360"/>
              <a:chExt cx="6566906" cy="3678385"/>
            </a:xfrm>
          </p:grpSpPr>
          <p:sp>
            <p:nvSpPr>
              <p:cNvPr id="19" name="Diagonal liegende Ecken des Rechtecks abrunden 18"/>
              <p:cNvSpPr/>
              <p:nvPr/>
            </p:nvSpPr>
            <p:spPr>
              <a:xfrm>
                <a:off x="1475656" y="2029955"/>
                <a:ext cx="6566906" cy="3642790"/>
              </a:xfrm>
              <a:prstGeom prst="round2Diag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0" name="Rechteck 19"/>
              <p:cNvSpPr/>
              <p:nvPr/>
            </p:nvSpPr>
            <p:spPr>
              <a:xfrm>
                <a:off x="1475656" y="1994360"/>
                <a:ext cx="6566906" cy="585509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14" name="Gruppieren 13"/>
            <p:cNvGrpSpPr/>
            <p:nvPr/>
          </p:nvGrpSpPr>
          <p:grpSpPr>
            <a:xfrm>
              <a:off x="1115616" y="1340768"/>
              <a:ext cx="828091" cy="1938992"/>
              <a:chOff x="1259632" y="1317618"/>
              <a:chExt cx="828091" cy="1938992"/>
            </a:xfrm>
          </p:grpSpPr>
          <p:sp>
            <p:nvSpPr>
              <p:cNvPr id="17" name="Freihandform 16"/>
              <p:cNvSpPr/>
              <p:nvPr/>
            </p:nvSpPr>
            <p:spPr>
              <a:xfrm rot="5400000">
                <a:off x="969204" y="1883222"/>
                <a:ext cx="1388639" cy="807784"/>
              </a:xfrm>
              <a:custGeom>
                <a:avLst/>
                <a:gdLst>
                  <a:gd name="connsiteX0" fmla="*/ 0 w 2178962"/>
                  <a:gd name="connsiteY0" fmla="*/ 0 h 685516"/>
                  <a:gd name="connsiteX1" fmla="*/ 1271061 w 2178962"/>
                  <a:gd name="connsiteY1" fmla="*/ 0 h 685516"/>
                  <a:gd name="connsiteX2" fmla="*/ 1530721 w 2178962"/>
                  <a:gd name="connsiteY2" fmla="*/ -73350 h 685516"/>
                  <a:gd name="connsiteX3" fmla="*/ 1815802 w 2178962"/>
                  <a:gd name="connsiteY3" fmla="*/ 0 h 685516"/>
                  <a:gd name="connsiteX4" fmla="*/ 2178962 w 2178962"/>
                  <a:gd name="connsiteY4" fmla="*/ 0 h 685516"/>
                  <a:gd name="connsiteX5" fmla="*/ 2178962 w 2178962"/>
                  <a:gd name="connsiteY5" fmla="*/ 114253 h 685516"/>
                  <a:gd name="connsiteX6" fmla="*/ 2178962 w 2178962"/>
                  <a:gd name="connsiteY6" fmla="*/ 114253 h 685516"/>
                  <a:gd name="connsiteX7" fmla="*/ 2178962 w 2178962"/>
                  <a:gd name="connsiteY7" fmla="*/ 285632 h 685516"/>
                  <a:gd name="connsiteX8" fmla="*/ 2178962 w 2178962"/>
                  <a:gd name="connsiteY8" fmla="*/ 685516 h 685516"/>
                  <a:gd name="connsiteX9" fmla="*/ 1815802 w 2178962"/>
                  <a:gd name="connsiteY9" fmla="*/ 685516 h 685516"/>
                  <a:gd name="connsiteX10" fmla="*/ 1271061 w 2178962"/>
                  <a:gd name="connsiteY10" fmla="*/ 685516 h 685516"/>
                  <a:gd name="connsiteX11" fmla="*/ 1271061 w 2178962"/>
                  <a:gd name="connsiteY11" fmla="*/ 685516 h 685516"/>
                  <a:gd name="connsiteX12" fmla="*/ 0 w 2178962"/>
                  <a:gd name="connsiteY12" fmla="*/ 685516 h 685516"/>
                  <a:gd name="connsiteX13" fmla="*/ 0 w 2178962"/>
                  <a:gd name="connsiteY13" fmla="*/ 285632 h 685516"/>
                  <a:gd name="connsiteX14" fmla="*/ 0 w 2178962"/>
                  <a:gd name="connsiteY14" fmla="*/ 114253 h 685516"/>
                  <a:gd name="connsiteX15" fmla="*/ 0 w 2178962"/>
                  <a:gd name="connsiteY15" fmla="*/ 114253 h 685516"/>
                  <a:gd name="connsiteX16" fmla="*/ 0 w 2178962"/>
                  <a:gd name="connsiteY16" fmla="*/ 0 h 685516"/>
                  <a:gd name="connsiteX0" fmla="*/ 0 w 2178962"/>
                  <a:gd name="connsiteY0" fmla="*/ 73350 h 758866"/>
                  <a:gd name="connsiteX1" fmla="*/ 1271061 w 2178962"/>
                  <a:gd name="connsiteY1" fmla="*/ 73350 h 758866"/>
                  <a:gd name="connsiteX2" fmla="*/ 1530724 w 2178962"/>
                  <a:gd name="connsiteY2" fmla="*/ 0 h 758866"/>
                  <a:gd name="connsiteX3" fmla="*/ 1815802 w 2178962"/>
                  <a:gd name="connsiteY3" fmla="*/ 73350 h 758866"/>
                  <a:gd name="connsiteX4" fmla="*/ 2178962 w 2178962"/>
                  <a:gd name="connsiteY4" fmla="*/ 73350 h 758866"/>
                  <a:gd name="connsiteX5" fmla="*/ 2178962 w 2178962"/>
                  <a:gd name="connsiteY5" fmla="*/ 187603 h 758866"/>
                  <a:gd name="connsiteX6" fmla="*/ 2178962 w 2178962"/>
                  <a:gd name="connsiteY6" fmla="*/ 187603 h 758866"/>
                  <a:gd name="connsiteX7" fmla="*/ 2178962 w 2178962"/>
                  <a:gd name="connsiteY7" fmla="*/ 358982 h 758866"/>
                  <a:gd name="connsiteX8" fmla="*/ 2178962 w 2178962"/>
                  <a:gd name="connsiteY8" fmla="*/ 758866 h 758866"/>
                  <a:gd name="connsiteX9" fmla="*/ 1815802 w 2178962"/>
                  <a:gd name="connsiteY9" fmla="*/ 758866 h 758866"/>
                  <a:gd name="connsiteX10" fmla="*/ 1271061 w 2178962"/>
                  <a:gd name="connsiteY10" fmla="*/ 758866 h 758866"/>
                  <a:gd name="connsiteX11" fmla="*/ 1271061 w 2178962"/>
                  <a:gd name="connsiteY11" fmla="*/ 758866 h 758866"/>
                  <a:gd name="connsiteX12" fmla="*/ 0 w 2178962"/>
                  <a:gd name="connsiteY12" fmla="*/ 758866 h 758866"/>
                  <a:gd name="connsiteX13" fmla="*/ 0 w 2178962"/>
                  <a:gd name="connsiteY13" fmla="*/ 358982 h 758866"/>
                  <a:gd name="connsiteX14" fmla="*/ 0 w 2178962"/>
                  <a:gd name="connsiteY14" fmla="*/ 187603 h 758866"/>
                  <a:gd name="connsiteX15" fmla="*/ 0 w 2178962"/>
                  <a:gd name="connsiteY15" fmla="*/ 187603 h 758866"/>
                  <a:gd name="connsiteX16" fmla="*/ 0 w 2178962"/>
                  <a:gd name="connsiteY16" fmla="*/ 73350 h 758866"/>
                  <a:gd name="connsiteX0" fmla="*/ 0 w 2178962"/>
                  <a:gd name="connsiteY0" fmla="*/ 73350 h 758866"/>
                  <a:gd name="connsiteX1" fmla="*/ 917058 w 2178962"/>
                  <a:gd name="connsiteY1" fmla="*/ 76745 h 758866"/>
                  <a:gd name="connsiteX2" fmla="*/ 1530724 w 2178962"/>
                  <a:gd name="connsiteY2" fmla="*/ 0 h 758866"/>
                  <a:gd name="connsiteX3" fmla="*/ 1815802 w 2178962"/>
                  <a:gd name="connsiteY3" fmla="*/ 73350 h 758866"/>
                  <a:gd name="connsiteX4" fmla="*/ 2178962 w 2178962"/>
                  <a:gd name="connsiteY4" fmla="*/ 73350 h 758866"/>
                  <a:gd name="connsiteX5" fmla="*/ 2178962 w 2178962"/>
                  <a:gd name="connsiteY5" fmla="*/ 187603 h 758866"/>
                  <a:gd name="connsiteX6" fmla="*/ 2178962 w 2178962"/>
                  <a:gd name="connsiteY6" fmla="*/ 187603 h 758866"/>
                  <a:gd name="connsiteX7" fmla="*/ 2178962 w 2178962"/>
                  <a:gd name="connsiteY7" fmla="*/ 358982 h 758866"/>
                  <a:gd name="connsiteX8" fmla="*/ 2178962 w 2178962"/>
                  <a:gd name="connsiteY8" fmla="*/ 758866 h 758866"/>
                  <a:gd name="connsiteX9" fmla="*/ 1815802 w 2178962"/>
                  <a:gd name="connsiteY9" fmla="*/ 758866 h 758866"/>
                  <a:gd name="connsiteX10" fmla="*/ 1271061 w 2178962"/>
                  <a:gd name="connsiteY10" fmla="*/ 758866 h 758866"/>
                  <a:gd name="connsiteX11" fmla="*/ 1271061 w 2178962"/>
                  <a:gd name="connsiteY11" fmla="*/ 758866 h 758866"/>
                  <a:gd name="connsiteX12" fmla="*/ 0 w 2178962"/>
                  <a:gd name="connsiteY12" fmla="*/ 758866 h 758866"/>
                  <a:gd name="connsiteX13" fmla="*/ 0 w 2178962"/>
                  <a:gd name="connsiteY13" fmla="*/ 358982 h 758866"/>
                  <a:gd name="connsiteX14" fmla="*/ 0 w 2178962"/>
                  <a:gd name="connsiteY14" fmla="*/ 187603 h 758866"/>
                  <a:gd name="connsiteX15" fmla="*/ 0 w 2178962"/>
                  <a:gd name="connsiteY15" fmla="*/ 187603 h 758866"/>
                  <a:gd name="connsiteX16" fmla="*/ 0 w 2178962"/>
                  <a:gd name="connsiteY16" fmla="*/ 73350 h 758866"/>
                  <a:gd name="connsiteX0" fmla="*/ 0 w 2178962"/>
                  <a:gd name="connsiteY0" fmla="*/ 73350 h 758866"/>
                  <a:gd name="connsiteX1" fmla="*/ 917058 w 2178962"/>
                  <a:gd name="connsiteY1" fmla="*/ 76745 h 758866"/>
                  <a:gd name="connsiteX2" fmla="*/ 1156777 w 2178962"/>
                  <a:gd name="connsiteY2" fmla="*/ 0 h 758866"/>
                  <a:gd name="connsiteX3" fmla="*/ 1815802 w 2178962"/>
                  <a:gd name="connsiteY3" fmla="*/ 73350 h 758866"/>
                  <a:gd name="connsiteX4" fmla="*/ 2178962 w 2178962"/>
                  <a:gd name="connsiteY4" fmla="*/ 73350 h 758866"/>
                  <a:gd name="connsiteX5" fmla="*/ 2178962 w 2178962"/>
                  <a:gd name="connsiteY5" fmla="*/ 187603 h 758866"/>
                  <a:gd name="connsiteX6" fmla="*/ 2178962 w 2178962"/>
                  <a:gd name="connsiteY6" fmla="*/ 187603 h 758866"/>
                  <a:gd name="connsiteX7" fmla="*/ 2178962 w 2178962"/>
                  <a:gd name="connsiteY7" fmla="*/ 358982 h 758866"/>
                  <a:gd name="connsiteX8" fmla="*/ 2178962 w 2178962"/>
                  <a:gd name="connsiteY8" fmla="*/ 758866 h 758866"/>
                  <a:gd name="connsiteX9" fmla="*/ 1815802 w 2178962"/>
                  <a:gd name="connsiteY9" fmla="*/ 758866 h 758866"/>
                  <a:gd name="connsiteX10" fmla="*/ 1271061 w 2178962"/>
                  <a:gd name="connsiteY10" fmla="*/ 758866 h 758866"/>
                  <a:gd name="connsiteX11" fmla="*/ 1271061 w 2178962"/>
                  <a:gd name="connsiteY11" fmla="*/ 758866 h 758866"/>
                  <a:gd name="connsiteX12" fmla="*/ 0 w 2178962"/>
                  <a:gd name="connsiteY12" fmla="*/ 758866 h 758866"/>
                  <a:gd name="connsiteX13" fmla="*/ 0 w 2178962"/>
                  <a:gd name="connsiteY13" fmla="*/ 358982 h 758866"/>
                  <a:gd name="connsiteX14" fmla="*/ 0 w 2178962"/>
                  <a:gd name="connsiteY14" fmla="*/ 187603 h 758866"/>
                  <a:gd name="connsiteX15" fmla="*/ 0 w 2178962"/>
                  <a:gd name="connsiteY15" fmla="*/ 187603 h 758866"/>
                  <a:gd name="connsiteX16" fmla="*/ 0 w 2178962"/>
                  <a:gd name="connsiteY16" fmla="*/ 73350 h 758866"/>
                  <a:gd name="connsiteX0" fmla="*/ 0 w 2178962"/>
                  <a:gd name="connsiteY0" fmla="*/ 73350 h 758866"/>
                  <a:gd name="connsiteX1" fmla="*/ 917058 w 2178962"/>
                  <a:gd name="connsiteY1" fmla="*/ 76745 h 758866"/>
                  <a:gd name="connsiteX2" fmla="*/ 1156777 w 2178962"/>
                  <a:gd name="connsiteY2" fmla="*/ 0 h 758866"/>
                  <a:gd name="connsiteX3" fmla="*/ 1347121 w 2178962"/>
                  <a:gd name="connsiteY3" fmla="*/ 76746 h 758866"/>
                  <a:gd name="connsiteX4" fmla="*/ 2178962 w 2178962"/>
                  <a:gd name="connsiteY4" fmla="*/ 73350 h 758866"/>
                  <a:gd name="connsiteX5" fmla="*/ 2178962 w 2178962"/>
                  <a:gd name="connsiteY5" fmla="*/ 187603 h 758866"/>
                  <a:gd name="connsiteX6" fmla="*/ 2178962 w 2178962"/>
                  <a:gd name="connsiteY6" fmla="*/ 187603 h 758866"/>
                  <a:gd name="connsiteX7" fmla="*/ 2178962 w 2178962"/>
                  <a:gd name="connsiteY7" fmla="*/ 358982 h 758866"/>
                  <a:gd name="connsiteX8" fmla="*/ 2178962 w 2178962"/>
                  <a:gd name="connsiteY8" fmla="*/ 758866 h 758866"/>
                  <a:gd name="connsiteX9" fmla="*/ 1815802 w 2178962"/>
                  <a:gd name="connsiteY9" fmla="*/ 758866 h 758866"/>
                  <a:gd name="connsiteX10" fmla="*/ 1271061 w 2178962"/>
                  <a:gd name="connsiteY10" fmla="*/ 758866 h 758866"/>
                  <a:gd name="connsiteX11" fmla="*/ 1271061 w 2178962"/>
                  <a:gd name="connsiteY11" fmla="*/ 758866 h 758866"/>
                  <a:gd name="connsiteX12" fmla="*/ 0 w 2178962"/>
                  <a:gd name="connsiteY12" fmla="*/ 758866 h 758866"/>
                  <a:gd name="connsiteX13" fmla="*/ 0 w 2178962"/>
                  <a:gd name="connsiteY13" fmla="*/ 358982 h 758866"/>
                  <a:gd name="connsiteX14" fmla="*/ 0 w 2178962"/>
                  <a:gd name="connsiteY14" fmla="*/ 187603 h 758866"/>
                  <a:gd name="connsiteX15" fmla="*/ 0 w 2178962"/>
                  <a:gd name="connsiteY15" fmla="*/ 187603 h 758866"/>
                  <a:gd name="connsiteX16" fmla="*/ 0 w 2178962"/>
                  <a:gd name="connsiteY16" fmla="*/ 73350 h 758866"/>
                  <a:gd name="connsiteX0" fmla="*/ 0 w 2178962"/>
                  <a:gd name="connsiteY0" fmla="*/ 117494 h 803010"/>
                  <a:gd name="connsiteX1" fmla="*/ 917058 w 2178962"/>
                  <a:gd name="connsiteY1" fmla="*/ 120889 h 803010"/>
                  <a:gd name="connsiteX2" fmla="*/ 1131850 w 2178962"/>
                  <a:gd name="connsiteY2" fmla="*/ 0 h 803010"/>
                  <a:gd name="connsiteX3" fmla="*/ 1347121 w 2178962"/>
                  <a:gd name="connsiteY3" fmla="*/ 120890 h 803010"/>
                  <a:gd name="connsiteX4" fmla="*/ 2178962 w 2178962"/>
                  <a:gd name="connsiteY4" fmla="*/ 117494 h 803010"/>
                  <a:gd name="connsiteX5" fmla="*/ 2178962 w 2178962"/>
                  <a:gd name="connsiteY5" fmla="*/ 231747 h 803010"/>
                  <a:gd name="connsiteX6" fmla="*/ 2178962 w 2178962"/>
                  <a:gd name="connsiteY6" fmla="*/ 231747 h 803010"/>
                  <a:gd name="connsiteX7" fmla="*/ 2178962 w 2178962"/>
                  <a:gd name="connsiteY7" fmla="*/ 403126 h 803010"/>
                  <a:gd name="connsiteX8" fmla="*/ 2178962 w 2178962"/>
                  <a:gd name="connsiteY8" fmla="*/ 803010 h 803010"/>
                  <a:gd name="connsiteX9" fmla="*/ 1815802 w 2178962"/>
                  <a:gd name="connsiteY9" fmla="*/ 803010 h 803010"/>
                  <a:gd name="connsiteX10" fmla="*/ 1271061 w 2178962"/>
                  <a:gd name="connsiteY10" fmla="*/ 803010 h 803010"/>
                  <a:gd name="connsiteX11" fmla="*/ 1271061 w 2178962"/>
                  <a:gd name="connsiteY11" fmla="*/ 803010 h 803010"/>
                  <a:gd name="connsiteX12" fmla="*/ 0 w 2178962"/>
                  <a:gd name="connsiteY12" fmla="*/ 803010 h 803010"/>
                  <a:gd name="connsiteX13" fmla="*/ 0 w 2178962"/>
                  <a:gd name="connsiteY13" fmla="*/ 403126 h 803010"/>
                  <a:gd name="connsiteX14" fmla="*/ 0 w 2178962"/>
                  <a:gd name="connsiteY14" fmla="*/ 231747 h 803010"/>
                  <a:gd name="connsiteX15" fmla="*/ 0 w 2178962"/>
                  <a:gd name="connsiteY15" fmla="*/ 231747 h 803010"/>
                  <a:gd name="connsiteX16" fmla="*/ 0 w 2178962"/>
                  <a:gd name="connsiteY16" fmla="*/ 117494 h 803010"/>
                  <a:gd name="connsiteX0" fmla="*/ 0 w 2178962"/>
                  <a:gd name="connsiteY0" fmla="*/ 117494 h 803010"/>
                  <a:gd name="connsiteX1" fmla="*/ 922044 w 2178962"/>
                  <a:gd name="connsiteY1" fmla="*/ 120889 h 803010"/>
                  <a:gd name="connsiteX2" fmla="*/ 1131850 w 2178962"/>
                  <a:gd name="connsiteY2" fmla="*/ 0 h 803010"/>
                  <a:gd name="connsiteX3" fmla="*/ 1347121 w 2178962"/>
                  <a:gd name="connsiteY3" fmla="*/ 120890 h 803010"/>
                  <a:gd name="connsiteX4" fmla="*/ 2178962 w 2178962"/>
                  <a:gd name="connsiteY4" fmla="*/ 117494 h 803010"/>
                  <a:gd name="connsiteX5" fmla="*/ 2178962 w 2178962"/>
                  <a:gd name="connsiteY5" fmla="*/ 231747 h 803010"/>
                  <a:gd name="connsiteX6" fmla="*/ 2178962 w 2178962"/>
                  <a:gd name="connsiteY6" fmla="*/ 231747 h 803010"/>
                  <a:gd name="connsiteX7" fmla="*/ 2178962 w 2178962"/>
                  <a:gd name="connsiteY7" fmla="*/ 403126 h 803010"/>
                  <a:gd name="connsiteX8" fmla="*/ 2178962 w 2178962"/>
                  <a:gd name="connsiteY8" fmla="*/ 803010 h 803010"/>
                  <a:gd name="connsiteX9" fmla="*/ 1815802 w 2178962"/>
                  <a:gd name="connsiteY9" fmla="*/ 803010 h 803010"/>
                  <a:gd name="connsiteX10" fmla="*/ 1271061 w 2178962"/>
                  <a:gd name="connsiteY10" fmla="*/ 803010 h 803010"/>
                  <a:gd name="connsiteX11" fmla="*/ 1271061 w 2178962"/>
                  <a:gd name="connsiteY11" fmla="*/ 803010 h 803010"/>
                  <a:gd name="connsiteX12" fmla="*/ 0 w 2178962"/>
                  <a:gd name="connsiteY12" fmla="*/ 803010 h 803010"/>
                  <a:gd name="connsiteX13" fmla="*/ 0 w 2178962"/>
                  <a:gd name="connsiteY13" fmla="*/ 403126 h 803010"/>
                  <a:gd name="connsiteX14" fmla="*/ 0 w 2178962"/>
                  <a:gd name="connsiteY14" fmla="*/ 231747 h 803010"/>
                  <a:gd name="connsiteX15" fmla="*/ 0 w 2178962"/>
                  <a:gd name="connsiteY15" fmla="*/ 231747 h 803010"/>
                  <a:gd name="connsiteX16" fmla="*/ 0 w 2178962"/>
                  <a:gd name="connsiteY16" fmla="*/ 117494 h 803010"/>
                  <a:gd name="connsiteX0" fmla="*/ 0 w 2178962"/>
                  <a:gd name="connsiteY0" fmla="*/ 131950 h 817466"/>
                  <a:gd name="connsiteX1" fmla="*/ 922044 w 2178962"/>
                  <a:gd name="connsiteY1" fmla="*/ 135345 h 817466"/>
                  <a:gd name="connsiteX2" fmla="*/ 1089396 w 2178962"/>
                  <a:gd name="connsiteY2" fmla="*/ 0 h 817466"/>
                  <a:gd name="connsiteX3" fmla="*/ 1347121 w 2178962"/>
                  <a:gd name="connsiteY3" fmla="*/ 135346 h 817466"/>
                  <a:gd name="connsiteX4" fmla="*/ 2178962 w 2178962"/>
                  <a:gd name="connsiteY4" fmla="*/ 131950 h 817466"/>
                  <a:gd name="connsiteX5" fmla="*/ 2178962 w 2178962"/>
                  <a:gd name="connsiteY5" fmla="*/ 246203 h 817466"/>
                  <a:gd name="connsiteX6" fmla="*/ 2178962 w 2178962"/>
                  <a:gd name="connsiteY6" fmla="*/ 246203 h 817466"/>
                  <a:gd name="connsiteX7" fmla="*/ 2178962 w 2178962"/>
                  <a:gd name="connsiteY7" fmla="*/ 417582 h 817466"/>
                  <a:gd name="connsiteX8" fmla="*/ 2178962 w 2178962"/>
                  <a:gd name="connsiteY8" fmla="*/ 817466 h 817466"/>
                  <a:gd name="connsiteX9" fmla="*/ 1815802 w 2178962"/>
                  <a:gd name="connsiteY9" fmla="*/ 817466 h 817466"/>
                  <a:gd name="connsiteX10" fmla="*/ 1271061 w 2178962"/>
                  <a:gd name="connsiteY10" fmla="*/ 817466 h 817466"/>
                  <a:gd name="connsiteX11" fmla="*/ 1271061 w 2178962"/>
                  <a:gd name="connsiteY11" fmla="*/ 817466 h 817466"/>
                  <a:gd name="connsiteX12" fmla="*/ 0 w 2178962"/>
                  <a:gd name="connsiteY12" fmla="*/ 817466 h 817466"/>
                  <a:gd name="connsiteX13" fmla="*/ 0 w 2178962"/>
                  <a:gd name="connsiteY13" fmla="*/ 417582 h 817466"/>
                  <a:gd name="connsiteX14" fmla="*/ 0 w 2178962"/>
                  <a:gd name="connsiteY14" fmla="*/ 246203 h 817466"/>
                  <a:gd name="connsiteX15" fmla="*/ 0 w 2178962"/>
                  <a:gd name="connsiteY15" fmla="*/ 246203 h 817466"/>
                  <a:gd name="connsiteX16" fmla="*/ 0 w 2178962"/>
                  <a:gd name="connsiteY16" fmla="*/ 131950 h 817466"/>
                  <a:gd name="connsiteX0" fmla="*/ 0 w 2178962"/>
                  <a:gd name="connsiteY0" fmla="*/ 131950 h 817466"/>
                  <a:gd name="connsiteX1" fmla="*/ 922044 w 2178962"/>
                  <a:gd name="connsiteY1" fmla="*/ 135345 h 817466"/>
                  <a:gd name="connsiteX2" fmla="*/ 1089396 w 2178962"/>
                  <a:gd name="connsiteY2" fmla="*/ 0 h 817466"/>
                  <a:gd name="connsiteX3" fmla="*/ 1262216 w 2178962"/>
                  <a:gd name="connsiteY3" fmla="*/ 130527 h 817466"/>
                  <a:gd name="connsiteX4" fmla="*/ 2178962 w 2178962"/>
                  <a:gd name="connsiteY4" fmla="*/ 131950 h 817466"/>
                  <a:gd name="connsiteX5" fmla="*/ 2178962 w 2178962"/>
                  <a:gd name="connsiteY5" fmla="*/ 246203 h 817466"/>
                  <a:gd name="connsiteX6" fmla="*/ 2178962 w 2178962"/>
                  <a:gd name="connsiteY6" fmla="*/ 246203 h 817466"/>
                  <a:gd name="connsiteX7" fmla="*/ 2178962 w 2178962"/>
                  <a:gd name="connsiteY7" fmla="*/ 417582 h 817466"/>
                  <a:gd name="connsiteX8" fmla="*/ 2178962 w 2178962"/>
                  <a:gd name="connsiteY8" fmla="*/ 817466 h 817466"/>
                  <a:gd name="connsiteX9" fmla="*/ 1815802 w 2178962"/>
                  <a:gd name="connsiteY9" fmla="*/ 817466 h 817466"/>
                  <a:gd name="connsiteX10" fmla="*/ 1271061 w 2178962"/>
                  <a:gd name="connsiteY10" fmla="*/ 817466 h 817466"/>
                  <a:gd name="connsiteX11" fmla="*/ 1271061 w 2178962"/>
                  <a:gd name="connsiteY11" fmla="*/ 817466 h 817466"/>
                  <a:gd name="connsiteX12" fmla="*/ 0 w 2178962"/>
                  <a:gd name="connsiteY12" fmla="*/ 817466 h 817466"/>
                  <a:gd name="connsiteX13" fmla="*/ 0 w 2178962"/>
                  <a:gd name="connsiteY13" fmla="*/ 417582 h 817466"/>
                  <a:gd name="connsiteX14" fmla="*/ 0 w 2178962"/>
                  <a:gd name="connsiteY14" fmla="*/ 246203 h 817466"/>
                  <a:gd name="connsiteX15" fmla="*/ 0 w 2178962"/>
                  <a:gd name="connsiteY15" fmla="*/ 246203 h 817466"/>
                  <a:gd name="connsiteX16" fmla="*/ 0 w 2178962"/>
                  <a:gd name="connsiteY16" fmla="*/ 131950 h 817466"/>
                  <a:gd name="connsiteX0" fmla="*/ 0 w 2178962"/>
                  <a:gd name="connsiteY0" fmla="*/ 131950 h 817466"/>
                  <a:gd name="connsiteX1" fmla="*/ 922044 w 2178962"/>
                  <a:gd name="connsiteY1" fmla="*/ 135345 h 817466"/>
                  <a:gd name="connsiteX2" fmla="*/ 1089396 w 2178962"/>
                  <a:gd name="connsiteY2" fmla="*/ 0 h 817466"/>
                  <a:gd name="connsiteX3" fmla="*/ 1262216 w 2178962"/>
                  <a:gd name="connsiteY3" fmla="*/ 130527 h 817466"/>
                  <a:gd name="connsiteX4" fmla="*/ 2178962 w 2178962"/>
                  <a:gd name="connsiteY4" fmla="*/ 131950 h 817466"/>
                  <a:gd name="connsiteX5" fmla="*/ 2178962 w 2178962"/>
                  <a:gd name="connsiteY5" fmla="*/ 246203 h 817466"/>
                  <a:gd name="connsiteX6" fmla="*/ 2178962 w 2178962"/>
                  <a:gd name="connsiteY6" fmla="*/ 246203 h 817466"/>
                  <a:gd name="connsiteX7" fmla="*/ 2178962 w 2178962"/>
                  <a:gd name="connsiteY7" fmla="*/ 417582 h 817466"/>
                  <a:gd name="connsiteX8" fmla="*/ 2178962 w 2178962"/>
                  <a:gd name="connsiteY8" fmla="*/ 817466 h 817466"/>
                  <a:gd name="connsiteX9" fmla="*/ 1815802 w 2178962"/>
                  <a:gd name="connsiteY9" fmla="*/ 817466 h 817466"/>
                  <a:gd name="connsiteX10" fmla="*/ 1271061 w 2178962"/>
                  <a:gd name="connsiteY10" fmla="*/ 817466 h 817466"/>
                  <a:gd name="connsiteX11" fmla="*/ 1271061 w 2178962"/>
                  <a:gd name="connsiteY11" fmla="*/ 817466 h 817466"/>
                  <a:gd name="connsiteX12" fmla="*/ 0 w 2178962"/>
                  <a:gd name="connsiteY12" fmla="*/ 817466 h 817466"/>
                  <a:gd name="connsiteX13" fmla="*/ 0 w 2178962"/>
                  <a:gd name="connsiteY13" fmla="*/ 417582 h 817466"/>
                  <a:gd name="connsiteX14" fmla="*/ 0 w 2178962"/>
                  <a:gd name="connsiteY14" fmla="*/ 246203 h 817466"/>
                  <a:gd name="connsiteX15" fmla="*/ 0 w 2178962"/>
                  <a:gd name="connsiteY15" fmla="*/ 131950 h 817466"/>
                  <a:gd name="connsiteX0" fmla="*/ 0 w 2178962"/>
                  <a:gd name="connsiteY0" fmla="*/ 131950 h 817466"/>
                  <a:gd name="connsiteX1" fmla="*/ 922044 w 2178962"/>
                  <a:gd name="connsiteY1" fmla="*/ 135345 h 817466"/>
                  <a:gd name="connsiteX2" fmla="*/ 1089396 w 2178962"/>
                  <a:gd name="connsiteY2" fmla="*/ 0 h 817466"/>
                  <a:gd name="connsiteX3" fmla="*/ 1262216 w 2178962"/>
                  <a:gd name="connsiteY3" fmla="*/ 130527 h 817466"/>
                  <a:gd name="connsiteX4" fmla="*/ 2178962 w 2178962"/>
                  <a:gd name="connsiteY4" fmla="*/ 131950 h 817466"/>
                  <a:gd name="connsiteX5" fmla="*/ 2178962 w 2178962"/>
                  <a:gd name="connsiteY5" fmla="*/ 246203 h 817466"/>
                  <a:gd name="connsiteX6" fmla="*/ 2178962 w 2178962"/>
                  <a:gd name="connsiteY6" fmla="*/ 246203 h 817466"/>
                  <a:gd name="connsiteX7" fmla="*/ 2178962 w 2178962"/>
                  <a:gd name="connsiteY7" fmla="*/ 417582 h 817466"/>
                  <a:gd name="connsiteX8" fmla="*/ 2178962 w 2178962"/>
                  <a:gd name="connsiteY8" fmla="*/ 817466 h 817466"/>
                  <a:gd name="connsiteX9" fmla="*/ 1815802 w 2178962"/>
                  <a:gd name="connsiteY9" fmla="*/ 817466 h 817466"/>
                  <a:gd name="connsiteX10" fmla="*/ 1271061 w 2178962"/>
                  <a:gd name="connsiteY10" fmla="*/ 817466 h 817466"/>
                  <a:gd name="connsiteX11" fmla="*/ 1271061 w 2178962"/>
                  <a:gd name="connsiteY11" fmla="*/ 817466 h 817466"/>
                  <a:gd name="connsiteX12" fmla="*/ 0 w 2178962"/>
                  <a:gd name="connsiteY12" fmla="*/ 817466 h 817466"/>
                  <a:gd name="connsiteX13" fmla="*/ 0 w 2178962"/>
                  <a:gd name="connsiteY13" fmla="*/ 246203 h 817466"/>
                  <a:gd name="connsiteX14" fmla="*/ 0 w 2178962"/>
                  <a:gd name="connsiteY14" fmla="*/ 131950 h 817466"/>
                  <a:gd name="connsiteX0" fmla="*/ 0 w 2178962"/>
                  <a:gd name="connsiteY0" fmla="*/ 131950 h 817466"/>
                  <a:gd name="connsiteX1" fmla="*/ 922044 w 2178962"/>
                  <a:gd name="connsiteY1" fmla="*/ 135345 h 817466"/>
                  <a:gd name="connsiteX2" fmla="*/ 1089396 w 2178962"/>
                  <a:gd name="connsiteY2" fmla="*/ 0 h 817466"/>
                  <a:gd name="connsiteX3" fmla="*/ 1262216 w 2178962"/>
                  <a:gd name="connsiteY3" fmla="*/ 130527 h 817466"/>
                  <a:gd name="connsiteX4" fmla="*/ 2178962 w 2178962"/>
                  <a:gd name="connsiteY4" fmla="*/ 131950 h 817466"/>
                  <a:gd name="connsiteX5" fmla="*/ 2178962 w 2178962"/>
                  <a:gd name="connsiteY5" fmla="*/ 246203 h 817466"/>
                  <a:gd name="connsiteX6" fmla="*/ 2178962 w 2178962"/>
                  <a:gd name="connsiteY6" fmla="*/ 246203 h 817466"/>
                  <a:gd name="connsiteX7" fmla="*/ 2178962 w 2178962"/>
                  <a:gd name="connsiteY7" fmla="*/ 417582 h 817466"/>
                  <a:gd name="connsiteX8" fmla="*/ 2178962 w 2178962"/>
                  <a:gd name="connsiteY8" fmla="*/ 817466 h 817466"/>
                  <a:gd name="connsiteX9" fmla="*/ 1815802 w 2178962"/>
                  <a:gd name="connsiteY9" fmla="*/ 817466 h 817466"/>
                  <a:gd name="connsiteX10" fmla="*/ 1271061 w 2178962"/>
                  <a:gd name="connsiteY10" fmla="*/ 817466 h 817466"/>
                  <a:gd name="connsiteX11" fmla="*/ 1271061 w 2178962"/>
                  <a:gd name="connsiteY11" fmla="*/ 817466 h 817466"/>
                  <a:gd name="connsiteX12" fmla="*/ 0 w 2178962"/>
                  <a:gd name="connsiteY12" fmla="*/ 817466 h 817466"/>
                  <a:gd name="connsiteX13" fmla="*/ 0 w 2178962"/>
                  <a:gd name="connsiteY13" fmla="*/ 131950 h 817466"/>
                  <a:gd name="connsiteX0" fmla="*/ 0 w 2178962"/>
                  <a:gd name="connsiteY0" fmla="*/ 131950 h 817466"/>
                  <a:gd name="connsiteX1" fmla="*/ 922044 w 2178962"/>
                  <a:gd name="connsiteY1" fmla="*/ 135345 h 817466"/>
                  <a:gd name="connsiteX2" fmla="*/ 1089396 w 2178962"/>
                  <a:gd name="connsiteY2" fmla="*/ 0 h 817466"/>
                  <a:gd name="connsiteX3" fmla="*/ 1262216 w 2178962"/>
                  <a:gd name="connsiteY3" fmla="*/ 130527 h 817466"/>
                  <a:gd name="connsiteX4" fmla="*/ 2178962 w 2178962"/>
                  <a:gd name="connsiteY4" fmla="*/ 131950 h 817466"/>
                  <a:gd name="connsiteX5" fmla="*/ 2178962 w 2178962"/>
                  <a:gd name="connsiteY5" fmla="*/ 246203 h 817466"/>
                  <a:gd name="connsiteX6" fmla="*/ 2178962 w 2178962"/>
                  <a:gd name="connsiteY6" fmla="*/ 417582 h 817466"/>
                  <a:gd name="connsiteX7" fmla="*/ 2178962 w 2178962"/>
                  <a:gd name="connsiteY7" fmla="*/ 817466 h 817466"/>
                  <a:gd name="connsiteX8" fmla="*/ 1815802 w 2178962"/>
                  <a:gd name="connsiteY8" fmla="*/ 817466 h 817466"/>
                  <a:gd name="connsiteX9" fmla="*/ 1271061 w 2178962"/>
                  <a:gd name="connsiteY9" fmla="*/ 817466 h 817466"/>
                  <a:gd name="connsiteX10" fmla="*/ 1271061 w 2178962"/>
                  <a:gd name="connsiteY10" fmla="*/ 817466 h 817466"/>
                  <a:gd name="connsiteX11" fmla="*/ 0 w 2178962"/>
                  <a:gd name="connsiteY11" fmla="*/ 817466 h 817466"/>
                  <a:gd name="connsiteX12" fmla="*/ 0 w 2178962"/>
                  <a:gd name="connsiteY12" fmla="*/ 131950 h 817466"/>
                  <a:gd name="connsiteX0" fmla="*/ 0 w 2178962"/>
                  <a:gd name="connsiteY0" fmla="*/ 131950 h 817466"/>
                  <a:gd name="connsiteX1" fmla="*/ 922044 w 2178962"/>
                  <a:gd name="connsiteY1" fmla="*/ 135345 h 817466"/>
                  <a:gd name="connsiteX2" fmla="*/ 1089396 w 2178962"/>
                  <a:gd name="connsiteY2" fmla="*/ 0 h 817466"/>
                  <a:gd name="connsiteX3" fmla="*/ 1262216 w 2178962"/>
                  <a:gd name="connsiteY3" fmla="*/ 130527 h 817466"/>
                  <a:gd name="connsiteX4" fmla="*/ 2178962 w 2178962"/>
                  <a:gd name="connsiteY4" fmla="*/ 131950 h 817466"/>
                  <a:gd name="connsiteX5" fmla="*/ 2178962 w 2178962"/>
                  <a:gd name="connsiteY5" fmla="*/ 246203 h 817466"/>
                  <a:gd name="connsiteX6" fmla="*/ 2178962 w 2178962"/>
                  <a:gd name="connsiteY6" fmla="*/ 817466 h 817466"/>
                  <a:gd name="connsiteX7" fmla="*/ 1815802 w 2178962"/>
                  <a:gd name="connsiteY7" fmla="*/ 817466 h 817466"/>
                  <a:gd name="connsiteX8" fmla="*/ 1271061 w 2178962"/>
                  <a:gd name="connsiteY8" fmla="*/ 817466 h 817466"/>
                  <a:gd name="connsiteX9" fmla="*/ 1271061 w 2178962"/>
                  <a:gd name="connsiteY9" fmla="*/ 817466 h 817466"/>
                  <a:gd name="connsiteX10" fmla="*/ 0 w 2178962"/>
                  <a:gd name="connsiteY10" fmla="*/ 817466 h 817466"/>
                  <a:gd name="connsiteX11" fmla="*/ 0 w 2178962"/>
                  <a:gd name="connsiteY11" fmla="*/ 131950 h 817466"/>
                  <a:gd name="connsiteX0" fmla="*/ 0 w 2178962"/>
                  <a:gd name="connsiteY0" fmla="*/ 131950 h 817466"/>
                  <a:gd name="connsiteX1" fmla="*/ 922044 w 2178962"/>
                  <a:gd name="connsiteY1" fmla="*/ 135345 h 817466"/>
                  <a:gd name="connsiteX2" fmla="*/ 1089396 w 2178962"/>
                  <a:gd name="connsiteY2" fmla="*/ 0 h 817466"/>
                  <a:gd name="connsiteX3" fmla="*/ 1262216 w 2178962"/>
                  <a:gd name="connsiteY3" fmla="*/ 130527 h 817466"/>
                  <a:gd name="connsiteX4" fmla="*/ 2178962 w 2178962"/>
                  <a:gd name="connsiteY4" fmla="*/ 131950 h 817466"/>
                  <a:gd name="connsiteX5" fmla="*/ 2178962 w 2178962"/>
                  <a:gd name="connsiteY5" fmla="*/ 817466 h 817466"/>
                  <a:gd name="connsiteX6" fmla="*/ 1815802 w 2178962"/>
                  <a:gd name="connsiteY6" fmla="*/ 817466 h 817466"/>
                  <a:gd name="connsiteX7" fmla="*/ 1271061 w 2178962"/>
                  <a:gd name="connsiteY7" fmla="*/ 817466 h 817466"/>
                  <a:gd name="connsiteX8" fmla="*/ 1271061 w 2178962"/>
                  <a:gd name="connsiteY8" fmla="*/ 817466 h 817466"/>
                  <a:gd name="connsiteX9" fmla="*/ 0 w 2178962"/>
                  <a:gd name="connsiteY9" fmla="*/ 817466 h 817466"/>
                  <a:gd name="connsiteX10" fmla="*/ 0 w 2178962"/>
                  <a:gd name="connsiteY10" fmla="*/ 131950 h 817466"/>
                  <a:gd name="connsiteX0" fmla="*/ 0 w 2178962"/>
                  <a:gd name="connsiteY0" fmla="*/ 131950 h 817466"/>
                  <a:gd name="connsiteX1" fmla="*/ 922044 w 2178962"/>
                  <a:gd name="connsiteY1" fmla="*/ 135345 h 817466"/>
                  <a:gd name="connsiteX2" fmla="*/ 1089396 w 2178962"/>
                  <a:gd name="connsiteY2" fmla="*/ 0 h 817466"/>
                  <a:gd name="connsiteX3" fmla="*/ 1262216 w 2178962"/>
                  <a:gd name="connsiteY3" fmla="*/ 130527 h 817466"/>
                  <a:gd name="connsiteX4" fmla="*/ 2178962 w 2178962"/>
                  <a:gd name="connsiteY4" fmla="*/ 131950 h 817466"/>
                  <a:gd name="connsiteX5" fmla="*/ 2178962 w 2178962"/>
                  <a:gd name="connsiteY5" fmla="*/ 817466 h 817466"/>
                  <a:gd name="connsiteX6" fmla="*/ 1815802 w 2178962"/>
                  <a:gd name="connsiteY6" fmla="*/ 817466 h 817466"/>
                  <a:gd name="connsiteX7" fmla="*/ 1271061 w 2178962"/>
                  <a:gd name="connsiteY7" fmla="*/ 817466 h 817466"/>
                  <a:gd name="connsiteX8" fmla="*/ 0 w 2178962"/>
                  <a:gd name="connsiteY8" fmla="*/ 817466 h 817466"/>
                  <a:gd name="connsiteX9" fmla="*/ 0 w 2178962"/>
                  <a:gd name="connsiteY9" fmla="*/ 131950 h 817466"/>
                  <a:gd name="connsiteX0" fmla="*/ 0 w 2178962"/>
                  <a:gd name="connsiteY0" fmla="*/ 131950 h 817466"/>
                  <a:gd name="connsiteX1" fmla="*/ 922044 w 2178962"/>
                  <a:gd name="connsiteY1" fmla="*/ 135345 h 817466"/>
                  <a:gd name="connsiteX2" fmla="*/ 1089396 w 2178962"/>
                  <a:gd name="connsiteY2" fmla="*/ 0 h 817466"/>
                  <a:gd name="connsiteX3" fmla="*/ 1262216 w 2178962"/>
                  <a:gd name="connsiteY3" fmla="*/ 130527 h 817466"/>
                  <a:gd name="connsiteX4" fmla="*/ 2178962 w 2178962"/>
                  <a:gd name="connsiteY4" fmla="*/ 131950 h 817466"/>
                  <a:gd name="connsiteX5" fmla="*/ 2178962 w 2178962"/>
                  <a:gd name="connsiteY5" fmla="*/ 817466 h 817466"/>
                  <a:gd name="connsiteX6" fmla="*/ 1815802 w 2178962"/>
                  <a:gd name="connsiteY6" fmla="*/ 817466 h 817466"/>
                  <a:gd name="connsiteX7" fmla="*/ 0 w 2178962"/>
                  <a:gd name="connsiteY7" fmla="*/ 817466 h 817466"/>
                  <a:gd name="connsiteX8" fmla="*/ 0 w 2178962"/>
                  <a:gd name="connsiteY8" fmla="*/ 131950 h 817466"/>
                  <a:gd name="connsiteX0" fmla="*/ 0 w 2178962"/>
                  <a:gd name="connsiteY0" fmla="*/ 131950 h 817466"/>
                  <a:gd name="connsiteX1" fmla="*/ 922044 w 2178962"/>
                  <a:gd name="connsiteY1" fmla="*/ 135345 h 817466"/>
                  <a:gd name="connsiteX2" fmla="*/ 1089396 w 2178962"/>
                  <a:gd name="connsiteY2" fmla="*/ 0 h 817466"/>
                  <a:gd name="connsiteX3" fmla="*/ 1262216 w 2178962"/>
                  <a:gd name="connsiteY3" fmla="*/ 130527 h 817466"/>
                  <a:gd name="connsiteX4" fmla="*/ 2178962 w 2178962"/>
                  <a:gd name="connsiteY4" fmla="*/ 131950 h 817466"/>
                  <a:gd name="connsiteX5" fmla="*/ 2178962 w 2178962"/>
                  <a:gd name="connsiteY5" fmla="*/ 817466 h 817466"/>
                  <a:gd name="connsiteX6" fmla="*/ 0 w 2178962"/>
                  <a:gd name="connsiteY6" fmla="*/ 817466 h 817466"/>
                  <a:gd name="connsiteX7" fmla="*/ 0 w 2178962"/>
                  <a:gd name="connsiteY7" fmla="*/ 131950 h 817466"/>
                  <a:gd name="connsiteX0" fmla="*/ 0 w 2178964"/>
                  <a:gd name="connsiteY0" fmla="*/ 131950 h 817466"/>
                  <a:gd name="connsiteX1" fmla="*/ 922044 w 2178964"/>
                  <a:gd name="connsiteY1" fmla="*/ 135345 h 817466"/>
                  <a:gd name="connsiteX2" fmla="*/ 1089396 w 2178964"/>
                  <a:gd name="connsiteY2" fmla="*/ 0 h 817466"/>
                  <a:gd name="connsiteX3" fmla="*/ 1262216 w 2178964"/>
                  <a:gd name="connsiteY3" fmla="*/ 130527 h 817466"/>
                  <a:gd name="connsiteX4" fmla="*/ 2178962 w 2178964"/>
                  <a:gd name="connsiteY4" fmla="*/ 131950 h 817466"/>
                  <a:gd name="connsiteX5" fmla="*/ 2178965 w 2178964"/>
                  <a:gd name="connsiteY5" fmla="*/ 817466 h 817466"/>
                  <a:gd name="connsiteX6" fmla="*/ 0 w 2178964"/>
                  <a:gd name="connsiteY6" fmla="*/ 817466 h 817466"/>
                  <a:gd name="connsiteX7" fmla="*/ 0 w 2178964"/>
                  <a:gd name="connsiteY7" fmla="*/ 131950 h 817466"/>
                  <a:gd name="connsiteX0" fmla="*/ 0 w 2178965"/>
                  <a:gd name="connsiteY0" fmla="*/ 131950 h 817466"/>
                  <a:gd name="connsiteX1" fmla="*/ 922044 w 2178965"/>
                  <a:gd name="connsiteY1" fmla="*/ 135345 h 817466"/>
                  <a:gd name="connsiteX2" fmla="*/ 1089396 w 2178965"/>
                  <a:gd name="connsiteY2" fmla="*/ 0 h 817466"/>
                  <a:gd name="connsiteX3" fmla="*/ 1262216 w 2178965"/>
                  <a:gd name="connsiteY3" fmla="*/ 130527 h 817466"/>
                  <a:gd name="connsiteX4" fmla="*/ 2178965 w 2178965"/>
                  <a:gd name="connsiteY4" fmla="*/ 131949 h 817466"/>
                  <a:gd name="connsiteX5" fmla="*/ 2178965 w 2178965"/>
                  <a:gd name="connsiteY5" fmla="*/ 817466 h 817466"/>
                  <a:gd name="connsiteX6" fmla="*/ 0 w 2178965"/>
                  <a:gd name="connsiteY6" fmla="*/ 817466 h 817466"/>
                  <a:gd name="connsiteX7" fmla="*/ 0 w 2178965"/>
                  <a:gd name="connsiteY7" fmla="*/ 131950 h 817466"/>
                  <a:gd name="connsiteX0" fmla="*/ 0 w 2178965"/>
                  <a:gd name="connsiteY0" fmla="*/ 74633 h 760149"/>
                  <a:gd name="connsiteX1" fmla="*/ 922044 w 2178965"/>
                  <a:gd name="connsiteY1" fmla="*/ 78028 h 760149"/>
                  <a:gd name="connsiteX2" fmla="*/ 1105701 w 2178965"/>
                  <a:gd name="connsiteY2" fmla="*/ 0 h 760149"/>
                  <a:gd name="connsiteX3" fmla="*/ 1262216 w 2178965"/>
                  <a:gd name="connsiteY3" fmla="*/ 73210 h 760149"/>
                  <a:gd name="connsiteX4" fmla="*/ 2178965 w 2178965"/>
                  <a:gd name="connsiteY4" fmla="*/ 74632 h 760149"/>
                  <a:gd name="connsiteX5" fmla="*/ 2178965 w 2178965"/>
                  <a:gd name="connsiteY5" fmla="*/ 760149 h 760149"/>
                  <a:gd name="connsiteX6" fmla="*/ 0 w 2178965"/>
                  <a:gd name="connsiteY6" fmla="*/ 760149 h 760149"/>
                  <a:gd name="connsiteX7" fmla="*/ 0 w 2178965"/>
                  <a:gd name="connsiteY7" fmla="*/ 74633 h 760149"/>
                  <a:gd name="connsiteX0" fmla="*/ 0 w 2178965"/>
                  <a:gd name="connsiteY0" fmla="*/ 1423 h 686939"/>
                  <a:gd name="connsiteX1" fmla="*/ 922044 w 2178965"/>
                  <a:gd name="connsiteY1" fmla="*/ 4818 h 686939"/>
                  <a:gd name="connsiteX2" fmla="*/ 1262216 w 2178965"/>
                  <a:gd name="connsiteY2" fmla="*/ 0 h 686939"/>
                  <a:gd name="connsiteX3" fmla="*/ 2178965 w 2178965"/>
                  <a:gd name="connsiteY3" fmla="*/ 1422 h 686939"/>
                  <a:gd name="connsiteX4" fmla="*/ 2178965 w 2178965"/>
                  <a:gd name="connsiteY4" fmla="*/ 686939 h 686939"/>
                  <a:gd name="connsiteX5" fmla="*/ 0 w 2178965"/>
                  <a:gd name="connsiteY5" fmla="*/ 686939 h 686939"/>
                  <a:gd name="connsiteX6" fmla="*/ 0 w 2178965"/>
                  <a:gd name="connsiteY6" fmla="*/ 1423 h 686939"/>
                  <a:gd name="connsiteX0" fmla="*/ 0 w 2178965"/>
                  <a:gd name="connsiteY0" fmla="*/ 1423 h 686939"/>
                  <a:gd name="connsiteX1" fmla="*/ 1262216 w 2178965"/>
                  <a:gd name="connsiteY1" fmla="*/ 0 h 686939"/>
                  <a:gd name="connsiteX2" fmla="*/ 2178965 w 2178965"/>
                  <a:gd name="connsiteY2" fmla="*/ 1422 h 686939"/>
                  <a:gd name="connsiteX3" fmla="*/ 2178965 w 2178965"/>
                  <a:gd name="connsiteY3" fmla="*/ 686939 h 686939"/>
                  <a:gd name="connsiteX4" fmla="*/ 0 w 2178965"/>
                  <a:gd name="connsiteY4" fmla="*/ 686939 h 686939"/>
                  <a:gd name="connsiteX5" fmla="*/ 0 w 2178965"/>
                  <a:gd name="connsiteY5" fmla="*/ 1423 h 686939"/>
                  <a:gd name="connsiteX0" fmla="*/ 0 w 2178965"/>
                  <a:gd name="connsiteY0" fmla="*/ 1 h 685517"/>
                  <a:gd name="connsiteX1" fmla="*/ 2178965 w 2178965"/>
                  <a:gd name="connsiteY1" fmla="*/ 0 h 685517"/>
                  <a:gd name="connsiteX2" fmla="*/ 2178965 w 2178965"/>
                  <a:gd name="connsiteY2" fmla="*/ 685517 h 685517"/>
                  <a:gd name="connsiteX3" fmla="*/ 0 w 2178965"/>
                  <a:gd name="connsiteY3" fmla="*/ 685517 h 685517"/>
                  <a:gd name="connsiteX4" fmla="*/ 0 w 2178965"/>
                  <a:gd name="connsiteY4" fmla="*/ 1 h 685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78965" h="685517">
                    <a:moveTo>
                      <a:pt x="0" y="1"/>
                    </a:moveTo>
                    <a:lnTo>
                      <a:pt x="2178965" y="0"/>
                    </a:lnTo>
                    <a:cubicBezTo>
                      <a:pt x="2178966" y="228505"/>
                      <a:pt x="2178964" y="457012"/>
                      <a:pt x="2178965" y="685517"/>
                    </a:cubicBezTo>
                    <a:lnTo>
                      <a:pt x="0" y="685517"/>
                    </a:lnTo>
                    <a:lnTo>
                      <a:pt x="0" y="1"/>
                    </a:lnTo>
                    <a:close/>
                  </a:path>
                </a:pathLst>
              </a:custGeom>
              <a:ln w="25400"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99060" tIns="99060" rIns="99060" bIns="99060" numCol="1" spcCol="1270" anchor="ctr" anchorCtr="0">
                <a:noAutofit/>
              </a:bodyPr>
              <a:lstStyle/>
              <a:p>
                <a:pPr lvl="0" algn="ctr" defTabSz="11557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de-DE" sz="2600" kern="1200"/>
              </a:p>
            </p:txBody>
          </p:sp>
          <p:sp>
            <p:nvSpPr>
              <p:cNvPr id="18" name="Rechteck 17"/>
              <p:cNvSpPr/>
              <p:nvPr/>
            </p:nvSpPr>
            <p:spPr>
              <a:xfrm>
                <a:off x="1367643" y="1317618"/>
                <a:ext cx="720080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indent="0">
                  <a:buClr>
                    <a:schemeClr val="bg2">
                      <a:lumMod val="75000"/>
                    </a:schemeClr>
                  </a:buClr>
                  <a:buSzPct val="100000"/>
                  <a:buNone/>
                </a:pPr>
                <a:r>
                  <a:rPr lang="de-DE" altLang="de-DE" sz="12000" b="1" kern="0" dirty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!</a:t>
                </a:r>
              </a:p>
            </p:txBody>
          </p:sp>
        </p:grpSp>
      </p:grpSp>
      <p:sp>
        <p:nvSpPr>
          <p:cNvPr id="23" name="Textplatzhalt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978253" y="1837727"/>
            <a:ext cx="7348289" cy="483113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2800" b="1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24" name="Textplatzhalter 24"/>
          <p:cNvSpPr>
            <a:spLocks noGrp="1"/>
          </p:cNvSpPr>
          <p:nvPr>
            <p:ph type="body" sz="quarter" idx="12" hasCustomPrompt="1"/>
          </p:nvPr>
        </p:nvSpPr>
        <p:spPr>
          <a:xfrm>
            <a:off x="2978253" y="2636913"/>
            <a:ext cx="7348289" cy="2664296"/>
          </a:xfrm>
          <a:prstGeom prst="rect">
            <a:avLst/>
          </a:prstGeom>
        </p:spPr>
        <p:txBody>
          <a:bodyPr lIns="0"/>
          <a:lstStyle>
            <a:lvl1pPr marL="342900" indent="-342900" eaLnBrk="1" hangingPunct="1">
              <a:spcBef>
                <a:spcPts val="300"/>
              </a:spcBef>
              <a:buFont typeface="Courier New" panose="02070309020205020404" pitchFamily="49" charset="0"/>
              <a:buChar char="o"/>
              <a:defRPr sz="1800" b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eaLnBrk="1" hangingPunct="1">
              <a:spcBef>
                <a:spcPts val="300"/>
              </a:spcBef>
            </a:pP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Fließtext: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Optius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quiaereiur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que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netusap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erionse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est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vendi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doluptae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cum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ratio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. Et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laccae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voluptaturem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im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laccati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scipsaero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ea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digenem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lactoe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est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. </a:t>
            </a:r>
          </a:p>
          <a:p>
            <a:pPr eaLnBrk="1" hangingPunct="1">
              <a:spcBef>
                <a:spcPts val="300"/>
              </a:spcBef>
            </a:pPr>
            <a:endParaRPr lang="de-DE" altLang="de-DE" sz="16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</a:endParaRPr>
          </a:p>
          <a:p>
            <a:pPr marL="342900" indent="-342900"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Aufzählung</a:t>
            </a:r>
          </a:p>
          <a:p>
            <a:pPr marL="342900" indent="-342900" eaLnBrk="1" hangingPunct="1"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Aufzählung </a:t>
            </a:r>
          </a:p>
          <a:p>
            <a:pPr eaLnBrk="1" hangingPunct="1">
              <a:spcBef>
                <a:spcPts val="300"/>
              </a:spcBef>
            </a:pPr>
            <a:endParaRPr lang="de-DE" altLang="de-DE" sz="16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145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cht-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>
          <a:xfrm>
            <a:off x="10608501" y="432926"/>
            <a:ext cx="709883" cy="2631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10723416" y="431497"/>
            <a:ext cx="480053" cy="241035"/>
          </a:xfrm>
          <a:prstGeom prst="rect">
            <a:avLst/>
          </a:prstGeom>
          <a:ln/>
        </p:spPr>
        <p:txBody>
          <a:bodyPr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b="0" kern="12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18C125E-2602-4969-9B59-408AB1005261}" type="slidenum">
              <a:rPr lang="id-ID" altLang="de-DE" sz="1200" smtClean="0"/>
              <a:pPr/>
              <a:t>‹Nr.›</a:t>
            </a:fld>
            <a:endParaRPr lang="id-ID" altLang="de-DE" sz="1200" dirty="0"/>
          </a:p>
        </p:txBody>
      </p:sp>
      <p:cxnSp>
        <p:nvCxnSpPr>
          <p:cNvPr id="6" name="Straight Connector 20"/>
          <p:cNvCxnSpPr>
            <a:cxnSpLocks noChangeShapeType="1"/>
          </p:cNvCxnSpPr>
          <p:nvPr/>
        </p:nvCxnSpPr>
        <p:spPr bwMode="auto">
          <a:xfrm>
            <a:off x="623392" y="821504"/>
            <a:ext cx="10813664" cy="0"/>
          </a:xfrm>
          <a:prstGeom prst="line">
            <a:avLst/>
          </a:prstGeom>
          <a:noFill/>
          <a:ln w="12700" algn="ctr">
            <a:solidFill>
              <a:schemeClr val="tx1">
                <a:lumMod val="50000"/>
                <a:lumOff val="50000"/>
              </a:schemeClr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" name="Gruppieren 6"/>
          <p:cNvGrpSpPr/>
          <p:nvPr userDrawn="1"/>
        </p:nvGrpSpPr>
        <p:grpSpPr>
          <a:xfrm>
            <a:off x="0" y="6810043"/>
            <a:ext cx="12192000" cy="73987"/>
            <a:chOff x="0" y="6810042"/>
            <a:chExt cx="9144000" cy="73987"/>
          </a:xfrm>
        </p:grpSpPr>
        <p:grpSp>
          <p:nvGrpSpPr>
            <p:cNvPr id="8" name="Group 51"/>
            <p:cNvGrpSpPr>
              <a:grpSpLocks/>
            </p:cNvGrpSpPr>
            <p:nvPr/>
          </p:nvGrpSpPr>
          <p:grpSpPr bwMode="auto">
            <a:xfrm flipV="1">
              <a:off x="0" y="6810042"/>
              <a:ext cx="8488680" cy="73987"/>
              <a:chOff x="0" y="4976"/>
              <a:chExt cx="6684" cy="64"/>
            </a:xfrm>
          </p:grpSpPr>
          <p:sp>
            <p:nvSpPr>
              <p:cNvPr id="10" name="Rectangle 54"/>
              <p:cNvSpPr>
                <a:spLocks noChangeArrowheads="1"/>
              </p:cNvSpPr>
              <p:nvPr/>
            </p:nvSpPr>
            <p:spPr bwMode="auto">
              <a:xfrm>
                <a:off x="0" y="4976"/>
                <a:ext cx="6265" cy="6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1" name="Rectangle 55"/>
              <p:cNvSpPr>
                <a:spLocks noChangeArrowheads="1"/>
              </p:cNvSpPr>
              <p:nvPr/>
            </p:nvSpPr>
            <p:spPr bwMode="auto">
              <a:xfrm>
                <a:off x="6265" y="4976"/>
                <a:ext cx="419" cy="6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" name="Rectangle 54"/>
            <p:cNvSpPr>
              <a:spLocks noChangeArrowheads="1"/>
            </p:cNvSpPr>
            <p:nvPr/>
          </p:nvSpPr>
          <p:spPr bwMode="auto">
            <a:xfrm flipV="1">
              <a:off x="8488680" y="6810042"/>
              <a:ext cx="655320" cy="7398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21" name="Gruppieren 20"/>
          <p:cNvGrpSpPr/>
          <p:nvPr userDrawn="1"/>
        </p:nvGrpSpPr>
        <p:grpSpPr>
          <a:xfrm>
            <a:off x="1487489" y="1559143"/>
            <a:ext cx="9016831" cy="3894789"/>
            <a:chOff x="1115616" y="1559143"/>
            <a:chExt cx="6762623" cy="3894789"/>
          </a:xfrm>
        </p:grpSpPr>
        <p:grpSp>
          <p:nvGrpSpPr>
            <p:cNvPr id="22" name="Gruppieren 21"/>
            <p:cNvGrpSpPr/>
            <p:nvPr/>
          </p:nvGrpSpPr>
          <p:grpSpPr>
            <a:xfrm>
              <a:off x="1311333" y="1775547"/>
              <a:ext cx="6566906" cy="3678385"/>
              <a:chOff x="1475656" y="1994360"/>
              <a:chExt cx="6566906" cy="3678385"/>
            </a:xfrm>
          </p:grpSpPr>
          <p:sp>
            <p:nvSpPr>
              <p:cNvPr id="28" name="Diagonal liegende Ecken des Rechtecks abrunden 27"/>
              <p:cNvSpPr/>
              <p:nvPr/>
            </p:nvSpPr>
            <p:spPr>
              <a:xfrm>
                <a:off x="1475656" y="2029955"/>
                <a:ext cx="6566906" cy="3642790"/>
              </a:xfrm>
              <a:prstGeom prst="round2Diag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29" name="Rechteck 28"/>
              <p:cNvSpPr/>
              <p:nvPr/>
            </p:nvSpPr>
            <p:spPr>
              <a:xfrm>
                <a:off x="1475656" y="1994360"/>
                <a:ext cx="6566906" cy="585509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25" name="Gruppieren 24"/>
            <p:cNvGrpSpPr/>
            <p:nvPr/>
          </p:nvGrpSpPr>
          <p:grpSpPr>
            <a:xfrm>
              <a:off x="1115616" y="1559143"/>
              <a:ext cx="828091" cy="1445440"/>
              <a:chOff x="1259632" y="1535993"/>
              <a:chExt cx="828091" cy="1445440"/>
            </a:xfrm>
          </p:grpSpPr>
          <p:sp>
            <p:nvSpPr>
              <p:cNvPr id="26" name="Freihandform 25"/>
              <p:cNvSpPr/>
              <p:nvPr/>
            </p:nvSpPr>
            <p:spPr>
              <a:xfrm rot="5400000">
                <a:off x="969204" y="1883222"/>
                <a:ext cx="1388639" cy="807784"/>
              </a:xfrm>
              <a:custGeom>
                <a:avLst/>
                <a:gdLst>
                  <a:gd name="connsiteX0" fmla="*/ 0 w 2178962"/>
                  <a:gd name="connsiteY0" fmla="*/ 0 h 685516"/>
                  <a:gd name="connsiteX1" fmla="*/ 1271061 w 2178962"/>
                  <a:gd name="connsiteY1" fmla="*/ 0 h 685516"/>
                  <a:gd name="connsiteX2" fmla="*/ 1530721 w 2178962"/>
                  <a:gd name="connsiteY2" fmla="*/ -73350 h 685516"/>
                  <a:gd name="connsiteX3" fmla="*/ 1815802 w 2178962"/>
                  <a:gd name="connsiteY3" fmla="*/ 0 h 685516"/>
                  <a:gd name="connsiteX4" fmla="*/ 2178962 w 2178962"/>
                  <a:gd name="connsiteY4" fmla="*/ 0 h 685516"/>
                  <a:gd name="connsiteX5" fmla="*/ 2178962 w 2178962"/>
                  <a:gd name="connsiteY5" fmla="*/ 114253 h 685516"/>
                  <a:gd name="connsiteX6" fmla="*/ 2178962 w 2178962"/>
                  <a:gd name="connsiteY6" fmla="*/ 114253 h 685516"/>
                  <a:gd name="connsiteX7" fmla="*/ 2178962 w 2178962"/>
                  <a:gd name="connsiteY7" fmla="*/ 285632 h 685516"/>
                  <a:gd name="connsiteX8" fmla="*/ 2178962 w 2178962"/>
                  <a:gd name="connsiteY8" fmla="*/ 685516 h 685516"/>
                  <a:gd name="connsiteX9" fmla="*/ 1815802 w 2178962"/>
                  <a:gd name="connsiteY9" fmla="*/ 685516 h 685516"/>
                  <a:gd name="connsiteX10" fmla="*/ 1271061 w 2178962"/>
                  <a:gd name="connsiteY10" fmla="*/ 685516 h 685516"/>
                  <a:gd name="connsiteX11" fmla="*/ 1271061 w 2178962"/>
                  <a:gd name="connsiteY11" fmla="*/ 685516 h 685516"/>
                  <a:gd name="connsiteX12" fmla="*/ 0 w 2178962"/>
                  <a:gd name="connsiteY12" fmla="*/ 685516 h 685516"/>
                  <a:gd name="connsiteX13" fmla="*/ 0 w 2178962"/>
                  <a:gd name="connsiteY13" fmla="*/ 285632 h 685516"/>
                  <a:gd name="connsiteX14" fmla="*/ 0 w 2178962"/>
                  <a:gd name="connsiteY14" fmla="*/ 114253 h 685516"/>
                  <a:gd name="connsiteX15" fmla="*/ 0 w 2178962"/>
                  <a:gd name="connsiteY15" fmla="*/ 114253 h 685516"/>
                  <a:gd name="connsiteX16" fmla="*/ 0 w 2178962"/>
                  <a:gd name="connsiteY16" fmla="*/ 0 h 685516"/>
                  <a:gd name="connsiteX0" fmla="*/ 0 w 2178962"/>
                  <a:gd name="connsiteY0" fmla="*/ 73350 h 758866"/>
                  <a:gd name="connsiteX1" fmla="*/ 1271061 w 2178962"/>
                  <a:gd name="connsiteY1" fmla="*/ 73350 h 758866"/>
                  <a:gd name="connsiteX2" fmla="*/ 1530724 w 2178962"/>
                  <a:gd name="connsiteY2" fmla="*/ 0 h 758866"/>
                  <a:gd name="connsiteX3" fmla="*/ 1815802 w 2178962"/>
                  <a:gd name="connsiteY3" fmla="*/ 73350 h 758866"/>
                  <a:gd name="connsiteX4" fmla="*/ 2178962 w 2178962"/>
                  <a:gd name="connsiteY4" fmla="*/ 73350 h 758866"/>
                  <a:gd name="connsiteX5" fmla="*/ 2178962 w 2178962"/>
                  <a:gd name="connsiteY5" fmla="*/ 187603 h 758866"/>
                  <a:gd name="connsiteX6" fmla="*/ 2178962 w 2178962"/>
                  <a:gd name="connsiteY6" fmla="*/ 187603 h 758866"/>
                  <a:gd name="connsiteX7" fmla="*/ 2178962 w 2178962"/>
                  <a:gd name="connsiteY7" fmla="*/ 358982 h 758866"/>
                  <a:gd name="connsiteX8" fmla="*/ 2178962 w 2178962"/>
                  <a:gd name="connsiteY8" fmla="*/ 758866 h 758866"/>
                  <a:gd name="connsiteX9" fmla="*/ 1815802 w 2178962"/>
                  <a:gd name="connsiteY9" fmla="*/ 758866 h 758866"/>
                  <a:gd name="connsiteX10" fmla="*/ 1271061 w 2178962"/>
                  <a:gd name="connsiteY10" fmla="*/ 758866 h 758866"/>
                  <a:gd name="connsiteX11" fmla="*/ 1271061 w 2178962"/>
                  <a:gd name="connsiteY11" fmla="*/ 758866 h 758866"/>
                  <a:gd name="connsiteX12" fmla="*/ 0 w 2178962"/>
                  <a:gd name="connsiteY12" fmla="*/ 758866 h 758866"/>
                  <a:gd name="connsiteX13" fmla="*/ 0 w 2178962"/>
                  <a:gd name="connsiteY13" fmla="*/ 358982 h 758866"/>
                  <a:gd name="connsiteX14" fmla="*/ 0 w 2178962"/>
                  <a:gd name="connsiteY14" fmla="*/ 187603 h 758866"/>
                  <a:gd name="connsiteX15" fmla="*/ 0 w 2178962"/>
                  <a:gd name="connsiteY15" fmla="*/ 187603 h 758866"/>
                  <a:gd name="connsiteX16" fmla="*/ 0 w 2178962"/>
                  <a:gd name="connsiteY16" fmla="*/ 73350 h 758866"/>
                  <a:gd name="connsiteX0" fmla="*/ 0 w 2178962"/>
                  <a:gd name="connsiteY0" fmla="*/ 73350 h 758866"/>
                  <a:gd name="connsiteX1" fmla="*/ 917058 w 2178962"/>
                  <a:gd name="connsiteY1" fmla="*/ 76745 h 758866"/>
                  <a:gd name="connsiteX2" fmla="*/ 1530724 w 2178962"/>
                  <a:gd name="connsiteY2" fmla="*/ 0 h 758866"/>
                  <a:gd name="connsiteX3" fmla="*/ 1815802 w 2178962"/>
                  <a:gd name="connsiteY3" fmla="*/ 73350 h 758866"/>
                  <a:gd name="connsiteX4" fmla="*/ 2178962 w 2178962"/>
                  <a:gd name="connsiteY4" fmla="*/ 73350 h 758866"/>
                  <a:gd name="connsiteX5" fmla="*/ 2178962 w 2178962"/>
                  <a:gd name="connsiteY5" fmla="*/ 187603 h 758866"/>
                  <a:gd name="connsiteX6" fmla="*/ 2178962 w 2178962"/>
                  <a:gd name="connsiteY6" fmla="*/ 187603 h 758866"/>
                  <a:gd name="connsiteX7" fmla="*/ 2178962 w 2178962"/>
                  <a:gd name="connsiteY7" fmla="*/ 358982 h 758866"/>
                  <a:gd name="connsiteX8" fmla="*/ 2178962 w 2178962"/>
                  <a:gd name="connsiteY8" fmla="*/ 758866 h 758866"/>
                  <a:gd name="connsiteX9" fmla="*/ 1815802 w 2178962"/>
                  <a:gd name="connsiteY9" fmla="*/ 758866 h 758866"/>
                  <a:gd name="connsiteX10" fmla="*/ 1271061 w 2178962"/>
                  <a:gd name="connsiteY10" fmla="*/ 758866 h 758866"/>
                  <a:gd name="connsiteX11" fmla="*/ 1271061 w 2178962"/>
                  <a:gd name="connsiteY11" fmla="*/ 758866 h 758866"/>
                  <a:gd name="connsiteX12" fmla="*/ 0 w 2178962"/>
                  <a:gd name="connsiteY12" fmla="*/ 758866 h 758866"/>
                  <a:gd name="connsiteX13" fmla="*/ 0 w 2178962"/>
                  <a:gd name="connsiteY13" fmla="*/ 358982 h 758866"/>
                  <a:gd name="connsiteX14" fmla="*/ 0 w 2178962"/>
                  <a:gd name="connsiteY14" fmla="*/ 187603 h 758866"/>
                  <a:gd name="connsiteX15" fmla="*/ 0 w 2178962"/>
                  <a:gd name="connsiteY15" fmla="*/ 187603 h 758866"/>
                  <a:gd name="connsiteX16" fmla="*/ 0 w 2178962"/>
                  <a:gd name="connsiteY16" fmla="*/ 73350 h 758866"/>
                  <a:gd name="connsiteX0" fmla="*/ 0 w 2178962"/>
                  <a:gd name="connsiteY0" fmla="*/ 73350 h 758866"/>
                  <a:gd name="connsiteX1" fmla="*/ 917058 w 2178962"/>
                  <a:gd name="connsiteY1" fmla="*/ 76745 h 758866"/>
                  <a:gd name="connsiteX2" fmla="*/ 1156777 w 2178962"/>
                  <a:gd name="connsiteY2" fmla="*/ 0 h 758866"/>
                  <a:gd name="connsiteX3" fmla="*/ 1815802 w 2178962"/>
                  <a:gd name="connsiteY3" fmla="*/ 73350 h 758866"/>
                  <a:gd name="connsiteX4" fmla="*/ 2178962 w 2178962"/>
                  <a:gd name="connsiteY4" fmla="*/ 73350 h 758866"/>
                  <a:gd name="connsiteX5" fmla="*/ 2178962 w 2178962"/>
                  <a:gd name="connsiteY5" fmla="*/ 187603 h 758866"/>
                  <a:gd name="connsiteX6" fmla="*/ 2178962 w 2178962"/>
                  <a:gd name="connsiteY6" fmla="*/ 187603 h 758866"/>
                  <a:gd name="connsiteX7" fmla="*/ 2178962 w 2178962"/>
                  <a:gd name="connsiteY7" fmla="*/ 358982 h 758866"/>
                  <a:gd name="connsiteX8" fmla="*/ 2178962 w 2178962"/>
                  <a:gd name="connsiteY8" fmla="*/ 758866 h 758866"/>
                  <a:gd name="connsiteX9" fmla="*/ 1815802 w 2178962"/>
                  <a:gd name="connsiteY9" fmla="*/ 758866 h 758866"/>
                  <a:gd name="connsiteX10" fmla="*/ 1271061 w 2178962"/>
                  <a:gd name="connsiteY10" fmla="*/ 758866 h 758866"/>
                  <a:gd name="connsiteX11" fmla="*/ 1271061 w 2178962"/>
                  <a:gd name="connsiteY11" fmla="*/ 758866 h 758866"/>
                  <a:gd name="connsiteX12" fmla="*/ 0 w 2178962"/>
                  <a:gd name="connsiteY12" fmla="*/ 758866 h 758866"/>
                  <a:gd name="connsiteX13" fmla="*/ 0 w 2178962"/>
                  <a:gd name="connsiteY13" fmla="*/ 358982 h 758866"/>
                  <a:gd name="connsiteX14" fmla="*/ 0 w 2178962"/>
                  <a:gd name="connsiteY14" fmla="*/ 187603 h 758866"/>
                  <a:gd name="connsiteX15" fmla="*/ 0 w 2178962"/>
                  <a:gd name="connsiteY15" fmla="*/ 187603 h 758866"/>
                  <a:gd name="connsiteX16" fmla="*/ 0 w 2178962"/>
                  <a:gd name="connsiteY16" fmla="*/ 73350 h 758866"/>
                  <a:gd name="connsiteX0" fmla="*/ 0 w 2178962"/>
                  <a:gd name="connsiteY0" fmla="*/ 73350 h 758866"/>
                  <a:gd name="connsiteX1" fmla="*/ 917058 w 2178962"/>
                  <a:gd name="connsiteY1" fmla="*/ 76745 h 758866"/>
                  <a:gd name="connsiteX2" fmla="*/ 1156777 w 2178962"/>
                  <a:gd name="connsiteY2" fmla="*/ 0 h 758866"/>
                  <a:gd name="connsiteX3" fmla="*/ 1347121 w 2178962"/>
                  <a:gd name="connsiteY3" fmla="*/ 76746 h 758866"/>
                  <a:gd name="connsiteX4" fmla="*/ 2178962 w 2178962"/>
                  <a:gd name="connsiteY4" fmla="*/ 73350 h 758866"/>
                  <a:gd name="connsiteX5" fmla="*/ 2178962 w 2178962"/>
                  <a:gd name="connsiteY5" fmla="*/ 187603 h 758866"/>
                  <a:gd name="connsiteX6" fmla="*/ 2178962 w 2178962"/>
                  <a:gd name="connsiteY6" fmla="*/ 187603 h 758866"/>
                  <a:gd name="connsiteX7" fmla="*/ 2178962 w 2178962"/>
                  <a:gd name="connsiteY7" fmla="*/ 358982 h 758866"/>
                  <a:gd name="connsiteX8" fmla="*/ 2178962 w 2178962"/>
                  <a:gd name="connsiteY8" fmla="*/ 758866 h 758866"/>
                  <a:gd name="connsiteX9" fmla="*/ 1815802 w 2178962"/>
                  <a:gd name="connsiteY9" fmla="*/ 758866 h 758866"/>
                  <a:gd name="connsiteX10" fmla="*/ 1271061 w 2178962"/>
                  <a:gd name="connsiteY10" fmla="*/ 758866 h 758866"/>
                  <a:gd name="connsiteX11" fmla="*/ 1271061 w 2178962"/>
                  <a:gd name="connsiteY11" fmla="*/ 758866 h 758866"/>
                  <a:gd name="connsiteX12" fmla="*/ 0 w 2178962"/>
                  <a:gd name="connsiteY12" fmla="*/ 758866 h 758866"/>
                  <a:gd name="connsiteX13" fmla="*/ 0 w 2178962"/>
                  <a:gd name="connsiteY13" fmla="*/ 358982 h 758866"/>
                  <a:gd name="connsiteX14" fmla="*/ 0 w 2178962"/>
                  <a:gd name="connsiteY14" fmla="*/ 187603 h 758866"/>
                  <a:gd name="connsiteX15" fmla="*/ 0 w 2178962"/>
                  <a:gd name="connsiteY15" fmla="*/ 187603 h 758866"/>
                  <a:gd name="connsiteX16" fmla="*/ 0 w 2178962"/>
                  <a:gd name="connsiteY16" fmla="*/ 73350 h 758866"/>
                  <a:gd name="connsiteX0" fmla="*/ 0 w 2178962"/>
                  <a:gd name="connsiteY0" fmla="*/ 117494 h 803010"/>
                  <a:gd name="connsiteX1" fmla="*/ 917058 w 2178962"/>
                  <a:gd name="connsiteY1" fmla="*/ 120889 h 803010"/>
                  <a:gd name="connsiteX2" fmla="*/ 1131850 w 2178962"/>
                  <a:gd name="connsiteY2" fmla="*/ 0 h 803010"/>
                  <a:gd name="connsiteX3" fmla="*/ 1347121 w 2178962"/>
                  <a:gd name="connsiteY3" fmla="*/ 120890 h 803010"/>
                  <a:gd name="connsiteX4" fmla="*/ 2178962 w 2178962"/>
                  <a:gd name="connsiteY4" fmla="*/ 117494 h 803010"/>
                  <a:gd name="connsiteX5" fmla="*/ 2178962 w 2178962"/>
                  <a:gd name="connsiteY5" fmla="*/ 231747 h 803010"/>
                  <a:gd name="connsiteX6" fmla="*/ 2178962 w 2178962"/>
                  <a:gd name="connsiteY6" fmla="*/ 231747 h 803010"/>
                  <a:gd name="connsiteX7" fmla="*/ 2178962 w 2178962"/>
                  <a:gd name="connsiteY7" fmla="*/ 403126 h 803010"/>
                  <a:gd name="connsiteX8" fmla="*/ 2178962 w 2178962"/>
                  <a:gd name="connsiteY8" fmla="*/ 803010 h 803010"/>
                  <a:gd name="connsiteX9" fmla="*/ 1815802 w 2178962"/>
                  <a:gd name="connsiteY9" fmla="*/ 803010 h 803010"/>
                  <a:gd name="connsiteX10" fmla="*/ 1271061 w 2178962"/>
                  <a:gd name="connsiteY10" fmla="*/ 803010 h 803010"/>
                  <a:gd name="connsiteX11" fmla="*/ 1271061 w 2178962"/>
                  <a:gd name="connsiteY11" fmla="*/ 803010 h 803010"/>
                  <a:gd name="connsiteX12" fmla="*/ 0 w 2178962"/>
                  <a:gd name="connsiteY12" fmla="*/ 803010 h 803010"/>
                  <a:gd name="connsiteX13" fmla="*/ 0 w 2178962"/>
                  <a:gd name="connsiteY13" fmla="*/ 403126 h 803010"/>
                  <a:gd name="connsiteX14" fmla="*/ 0 w 2178962"/>
                  <a:gd name="connsiteY14" fmla="*/ 231747 h 803010"/>
                  <a:gd name="connsiteX15" fmla="*/ 0 w 2178962"/>
                  <a:gd name="connsiteY15" fmla="*/ 231747 h 803010"/>
                  <a:gd name="connsiteX16" fmla="*/ 0 w 2178962"/>
                  <a:gd name="connsiteY16" fmla="*/ 117494 h 803010"/>
                  <a:gd name="connsiteX0" fmla="*/ 0 w 2178962"/>
                  <a:gd name="connsiteY0" fmla="*/ 117494 h 803010"/>
                  <a:gd name="connsiteX1" fmla="*/ 922044 w 2178962"/>
                  <a:gd name="connsiteY1" fmla="*/ 120889 h 803010"/>
                  <a:gd name="connsiteX2" fmla="*/ 1131850 w 2178962"/>
                  <a:gd name="connsiteY2" fmla="*/ 0 h 803010"/>
                  <a:gd name="connsiteX3" fmla="*/ 1347121 w 2178962"/>
                  <a:gd name="connsiteY3" fmla="*/ 120890 h 803010"/>
                  <a:gd name="connsiteX4" fmla="*/ 2178962 w 2178962"/>
                  <a:gd name="connsiteY4" fmla="*/ 117494 h 803010"/>
                  <a:gd name="connsiteX5" fmla="*/ 2178962 w 2178962"/>
                  <a:gd name="connsiteY5" fmla="*/ 231747 h 803010"/>
                  <a:gd name="connsiteX6" fmla="*/ 2178962 w 2178962"/>
                  <a:gd name="connsiteY6" fmla="*/ 231747 h 803010"/>
                  <a:gd name="connsiteX7" fmla="*/ 2178962 w 2178962"/>
                  <a:gd name="connsiteY7" fmla="*/ 403126 h 803010"/>
                  <a:gd name="connsiteX8" fmla="*/ 2178962 w 2178962"/>
                  <a:gd name="connsiteY8" fmla="*/ 803010 h 803010"/>
                  <a:gd name="connsiteX9" fmla="*/ 1815802 w 2178962"/>
                  <a:gd name="connsiteY9" fmla="*/ 803010 h 803010"/>
                  <a:gd name="connsiteX10" fmla="*/ 1271061 w 2178962"/>
                  <a:gd name="connsiteY10" fmla="*/ 803010 h 803010"/>
                  <a:gd name="connsiteX11" fmla="*/ 1271061 w 2178962"/>
                  <a:gd name="connsiteY11" fmla="*/ 803010 h 803010"/>
                  <a:gd name="connsiteX12" fmla="*/ 0 w 2178962"/>
                  <a:gd name="connsiteY12" fmla="*/ 803010 h 803010"/>
                  <a:gd name="connsiteX13" fmla="*/ 0 w 2178962"/>
                  <a:gd name="connsiteY13" fmla="*/ 403126 h 803010"/>
                  <a:gd name="connsiteX14" fmla="*/ 0 w 2178962"/>
                  <a:gd name="connsiteY14" fmla="*/ 231747 h 803010"/>
                  <a:gd name="connsiteX15" fmla="*/ 0 w 2178962"/>
                  <a:gd name="connsiteY15" fmla="*/ 231747 h 803010"/>
                  <a:gd name="connsiteX16" fmla="*/ 0 w 2178962"/>
                  <a:gd name="connsiteY16" fmla="*/ 117494 h 803010"/>
                  <a:gd name="connsiteX0" fmla="*/ 0 w 2178962"/>
                  <a:gd name="connsiteY0" fmla="*/ 131950 h 817466"/>
                  <a:gd name="connsiteX1" fmla="*/ 922044 w 2178962"/>
                  <a:gd name="connsiteY1" fmla="*/ 135345 h 817466"/>
                  <a:gd name="connsiteX2" fmla="*/ 1089396 w 2178962"/>
                  <a:gd name="connsiteY2" fmla="*/ 0 h 817466"/>
                  <a:gd name="connsiteX3" fmla="*/ 1347121 w 2178962"/>
                  <a:gd name="connsiteY3" fmla="*/ 135346 h 817466"/>
                  <a:gd name="connsiteX4" fmla="*/ 2178962 w 2178962"/>
                  <a:gd name="connsiteY4" fmla="*/ 131950 h 817466"/>
                  <a:gd name="connsiteX5" fmla="*/ 2178962 w 2178962"/>
                  <a:gd name="connsiteY5" fmla="*/ 246203 h 817466"/>
                  <a:gd name="connsiteX6" fmla="*/ 2178962 w 2178962"/>
                  <a:gd name="connsiteY6" fmla="*/ 246203 h 817466"/>
                  <a:gd name="connsiteX7" fmla="*/ 2178962 w 2178962"/>
                  <a:gd name="connsiteY7" fmla="*/ 417582 h 817466"/>
                  <a:gd name="connsiteX8" fmla="*/ 2178962 w 2178962"/>
                  <a:gd name="connsiteY8" fmla="*/ 817466 h 817466"/>
                  <a:gd name="connsiteX9" fmla="*/ 1815802 w 2178962"/>
                  <a:gd name="connsiteY9" fmla="*/ 817466 h 817466"/>
                  <a:gd name="connsiteX10" fmla="*/ 1271061 w 2178962"/>
                  <a:gd name="connsiteY10" fmla="*/ 817466 h 817466"/>
                  <a:gd name="connsiteX11" fmla="*/ 1271061 w 2178962"/>
                  <a:gd name="connsiteY11" fmla="*/ 817466 h 817466"/>
                  <a:gd name="connsiteX12" fmla="*/ 0 w 2178962"/>
                  <a:gd name="connsiteY12" fmla="*/ 817466 h 817466"/>
                  <a:gd name="connsiteX13" fmla="*/ 0 w 2178962"/>
                  <a:gd name="connsiteY13" fmla="*/ 417582 h 817466"/>
                  <a:gd name="connsiteX14" fmla="*/ 0 w 2178962"/>
                  <a:gd name="connsiteY14" fmla="*/ 246203 h 817466"/>
                  <a:gd name="connsiteX15" fmla="*/ 0 w 2178962"/>
                  <a:gd name="connsiteY15" fmla="*/ 246203 h 817466"/>
                  <a:gd name="connsiteX16" fmla="*/ 0 w 2178962"/>
                  <a:gd name="connsiteY16" fmla="*/ 131950 h 817466"/>
                  <a:gd name="connsiteX0" fmla="*/ 0 w 2178962"/>
                  <a:gd name="connsiteY0" fmla="*/ 131950 h 817466"/>
                  <a:gd name="connsiteX1" fmla="*/ 922044 w 2178962"/>
                  <a:gd name="connsiteY1" fmla="*/ 135345 h 817466"/>
                  <a:gd name="connsiteX2" fmla="*/ 1089396 w 2178962"/>
                  <a:gd name="connsiteY2" fmla="*/ 0 h 817466"/>
                  <a:gd name="connsiteX3" fmla="*/ 1262216 w 2178962"/>
                  <a:gd name="connsiteY3" fmla="*/ 130527 h 817466"/>
                  <a:gd name="connsiteX4" fmla="*/ 2178962 w 2178962"/>
                  <a:gd name="connsiteY4" fmla="*/ 131950 h 817466"/>
                  <a:gd name="connsiteX5" fmla="*/ 2178962 w 2178962"/>
                  <a:gd name="connsiteY5" fmla="*/ 246203 h 817466"/>
                  <a:gd name="connsiteX6" fmla="*/ 2178962 w 2178962"/>
                  <a:gd name="connsiteY6" fmla="*/ 246203 h 817466"/>
                  <a:gd name="connsiteX7" fmla="*/ 2178962 w 2178962"/>
                  <a:gd name="connsiteY7" fmla="*/ 417582 h 817466"/>
                  <a:gd name="connsiteX8" fmla="*/ 2178962 w 2178962"/>
                  <a:gd name="connsiteY8" fmla="*/ 817466 h 817466"/>
                  <a:gd name="connsiteX9" fmla="*/ 1815802 w 2178962"/>
                  <a:gd name="connsiteY9" fmla="*/ 817466 h 817466"/>
                  <a:gd name="connsiteX10" fmla="*/ 1271061 w 2178962"/>
                  <a:gd name="connsiteY10" fmla="*/ 817466 h 817466"/>
                  <a:gd name="connsiteX11" fmla="*/ 1271061 w 2178962"/>
                  <a:gd name="connsiteY11" fmla="*/ 817466 h 817466"/>
                  <a:gd name="connsiteX12" fmla="*/ 0 w 2178962"/>
                  <a:gd name="connsiteY12" fmla="*/ 817466 h 817466"/>
                  <a:gd name="connsiteX13" fmla="*/ 0 w 2178962"/>
                  <a:gd name="connsiteY13" fmla="*/ 417582 h 817466"/>
                  <a:gd name="connsiteX14" fmla="*/ 0 w 2178962"/>
                  <a:gd name="connsiteY14" fmla="*/ 246203 h 817466"/>
                  <a:gd name="connsiteX15" fmla="*/ 0 w 2178962"/>
                  <a:gd name="connsiteY15" fmla="*/ 246203 h 817466"/>
                  <a:gd name="connsiteX16" fmla="*/ 0 w 2178962"/>
                  <a:gd name="connsiteY16" fmla="*/ 131950 h 817466"/>
                  <a:gd name="connsiteX0" fmla="*/ 0 w 2178962"/>
                  <a:gd name="connsiteY0" fmla="*/ 131950 h 817466"/>
                  <a:gd name="connsiteX1" fmla="*/ 922044 w 2178962"/>
                  <a:gd name="connsiteY1" fmla="*/ 135345 h 817466"/>
                  <a:gd name="connsiteX2" fmla="*/ 1089396 w 2178962"/>
                  <a:gd name="connsiteY2" fmla="*/ 0 h 817466"/>
                  <a:gd name="connsiteX3" fmla="*/ 1262216 w 2178962"/>
                  <a:gd name="connsiteY3" fmla="*/ 130527 h 817466"/>
                  <a:gd name="connsiteX4" fmla="*/ 2178962 w 2178962"/>
                  <a:gd name="connsiteY4" fmla="*/ 131950 h 817466"/>
                  <a:gd name="connsiteX5" fmla="*/ 2178962 w 2178962"/>
                  <a:gd name="connsiteY5" fmla="*/ 246203 h 817466"/>
                  <a:gd name="connsiteX6" fmla="*/ 2178962 w 2178962"/>
                  <a:gd name="connsiteY6" fmla="*/ 246203 h 817466"/>
                  <a:gd name="connsiteX7" fmla="*/ 2178962 w 2178962"/>
                  <a:gd name="connsiteY7" fmla="*/ 417582 h 817466"/>
                  <a:gd name="connsiteX8" fmla="*/ 2178962 w 2178962"/>
                  <a:gd name="connsiteY8" fmla="*/ 817466 h 817466"/>
                  <a:gd name="connsiteX9" fmla="*/ 1815802 w 2178962"/>
                  <a:gd name="connsiteY9" fmla="*/ 817466 h 817466"/>
                  <a:gd name="connsiteX10" fmla="*/ 1271061 w 2178962"/>
                  <a:gd name="connsiteY10" fmla="*/ 817466 h 817466"/>
                  <a:gd name="connsiteX11" fmla="*/ 1271061 w 2178962"/>
                  <a:gd name="connsiteY11" fmla="*/ 817466 h 817466"/>
                  <a:gd name="connsiteX12" fmla="*/ 0 w 2178962"/>
                  <a:gd name="connsiteY12" fmla="*/ 817466 h 817466"/>
                  <a:gd name="connsiteX13" fmla="*/ 0 w 2178962"/>
                  <a:gd name="connsiteY13" fmla="*/ 417582 h 817466"/>
                  <a:gd name="connsiteX14" fmla="*/ 0 w 2178962"/>
                  <a:gd name="connsiteY14" fmla="*/ 246203 h 817466"/>
                  <a:gd name="connsiteX15" fmla="*/ 0 w 2178962"/>
                  <a:gd name="connsiteY15" fmla="*/ 131950 h 817466"/>
                  <a:gd name="connsiteX0" fmla="*/ 0 w 2178962"/>
                  <a:gd name="connsiteY0" fmla="*/ 131950 h 817466"/>
                  <a:gd name="connsiteX1" fmla="*/ 922044 w 2178962"/>
                  <a:gd name="connsiteY1" fmla="*/ 135345 h 817466"/>
                  <a:gd name="connsiteX2" fmla="*/ 1089396 w 2178962"/>
                  <a:gd name="connsiteY2" fmla="*/ 0 h 817466"/>
                  <a:gd name="connsiteX3" fmla="*/ 1262216 w 2178962"/>
                  <a:gd name="connsiteY3" fmla="*/ 130527 h 817466"/>
                  <a:gd name="connsiteX4" fmla="*/ 2178962 w 2178962"/>
                  <a:gd name="connsiteY4" fmla="*/ 131950 h 817466"/>
                  <a:gd name="connsiteX5" fmla="*/ 2178962 w 2178962"/>
                  <a:gd name="connsiteY5" fmla="*/ 246203 h 817466"/>
                  <a:gd name="connsiteX6" fmla="*/ 2178962 w 2178962"/>
                  <a:gd name="connsiteY6" fmla="*/ 246203 h 817466"/>
                  <a:gd name="connsiteX7" fmla="*/ 2178962 w 2178962"/>
                  <a:gd name="connsiteY7" fmla="*/ 417582 h 817466"/>
                  <a:gd name="connsiteX8" fmla="*/ 2178962 w 2178962"/>
                  <a:gd name="connsiteY8" fmla="*/ 817466 h 817466"/>
                  <a:gd name="connsiteX9" fmla="*/ 1815802 w 2178962"/>
                  <a:gd name="connsiteY9" fmla="*/ 817466 h 817466"/>
                  <a:gd name="connsiteX10" fmla="*/ 1271061 w 2178962"/>
                  <a:gd name="connsiteY10" fmla="*/ 817466 h 817466"/>
                  <a:gd name="connsiteX11" fmla="*/ 1271061 w 2178962"/>
                  <a:gd name="connsiteY11" fmla="*/ 817466 h 817466"/>
                  <a:gd name="connsiteX12" fmla="*/ 0 w 2178962"/>
                  <a:gd name="connsiteY12" fmla="*/ 817466 h 817466"/>
                  <a:gd name="connsiteX13" fmla="*/ 0 w 2178962"/>
                  <a:gd name="connsiteY13" fmla="*/ 246203 h 817466"/>
                  <a:gd name="connsiteX14" fmla="*/ 0 w 2178962"/>
                  <a:gd name="connsiteY14" fmla="*/ 131950 h 817466"/>
                  <a:gd name="connsiteX0" fmla="*/ 0 w 2178962"/>
                  <a:gd name="connsiteY0" fmla="*/ 131950 h 817466"/>
                  <a:gd name="connsiteX1" fmla="*/ 922044 w 2178962"/>
                  <a:gd name="connsiteY1" fmla="*/ 135345 h 817466"/>
                  <a:gd name="connsiteX2" fmla="*/ 1089396 w 2178962"/>
                  <a:gd name="connsiteY2" fmla="*/ 0 h 817466"/>
                  <a:gd name="connsiteX3" fmla="*/ 1262216 w 2178962"/>
                  <a:gd name="connsiteY3" fmla="*/ 130527 h 817466"/>
                  <a:gd name="connsiteX4" fmla="*/ 2178962 w 2178962"/>
                  <a:gd name="connsiteY4" fmla="*/ 131950 h 817466"/>
                  <a:gd name="connsiteX5" fmla="*/ 2178962 w 2178962"/>
                  <a:gd name="connsiteY5" fmla="*/ 246203 h 817466"/>
                  <a:gd name="connsiteX6" fmla="*/ 2178962 w 2178962"/>
                  <a:gd name="connsiteY6" fmla="*/ 246203 h 817466"/>
                  <a:gd name="connsiteX7" fmla="*/ 2178962 w 2178962"/>
                  <a:gd name="connsiteY7" fmla="*/ 417582 h 817466"/>
                  <a:gd name="connsiteX8" fmla="*/ 2178962 w 2178962"/>
                  <a:gd name="connsiteY8" fmla="*/ 817466 h 817466"/>
                  <a:gd name="connsiteX9" fmla="*/ 1815802 w 2178962"/>
                  <a:gd name="connsiteY9" fmla="*/ 817466 h 817466"/>
                  <a:gd name="connsiteX10" fmla="*/ 1271061 w 2178962"/>
                  <a:gd name="connsiteY10" fmla="*/ 817466 h 817466"/>
                  <a:gd name="connsiteX11" fmla="*/ 1271061 w 2178962"/>
                  <a:gd name="connsiteY11" fmla="*/ 817466 h 817466"/>
                  <a:gd name="connsiteX12" fmla="*/ 0 w 2178962"/>
                  <a:gd name="connsiteY12" fmla="*/ 817466 h 817466"/>
                  <a:gd name="connsiteX13" fmla="*/ 0 w 2178962"/>
                  <a:gd name="connsiteY13" fmla="*/ 131950 h 817466"/>
                  <a:gd name="connsiteX0" fmla="*/ 0 w 2178962"/>
                  <a:gd name="connsiteY0" fmla="*/ 131950 h 817466"/>
                  <a:gd name="connsiteX1" fmla="*/ 922044 w 2178962"/>
                  <a:gd name="connsiteY1" fmla="*/ 135345 h 817466"/>
                  <a:gd name="connsiteX2" fmla="*/ 1089396 w 2178962"/>
                  <a:gd name="connsiteY2" fmla="*/ 0 h 817466"/>
                  <a:gd name="connsiteX3" fmla="*/ 1262216 w 2178962"/>
                  <a:gd name="connsiteY3" fmla="*/ 130527 h 817466"/>
                  <a:gd name="connsiteX4" fmla="*/ 2178962 w 2178962"/>
                  <a:gd name="connsiteY4" fmla="*/ 131950 h 817466"/>
                  <a:gd name="connsiteX5" fmla="*/ 2178962 w 2178962"/>
                  <a:gd name="connsiteY5" fmla="*/ 246203 h 817466"/>
                  <a:gd name="connsiteX6" fmla="*/ 2178962 w 2178962"/>
                  <a:gd name="connsiteY6" fmla="*/ 417582 h 817466"/>
                  <a:gd name="connsiteX7" fmla="*/ 2178962 w 2178962"/>
                  <a:gd name="connsiteY7" fmla="*/ 817466 h 817466"/>
                  <a:gd name="connsiteX8" fmla="*/ 1815802 w 2178962"/>
                  <a:gd name="connsiteY8" fmla="*/ 817466 h 817466"/>
                  <a:gd name="connsiteX9" fmla="*/ 1271061 w 2178962"/>
                  <a:gd name="connsiteY9" fmla="*/ 817466 h 817466"/>
                  <a:gd name="connsiteX10" fmla="*/ 1271061 w 2178962"/>
                  <a:gd name="connsiteY10" fmla="*/ 817466 h 817466"/>
                  <a:gd name="connsiteX11" fmla="*/ 0 w 2178962"/>
                  <a:gd name="connsiteY11" fmla="*/ 817466 h 817466"/>
                  <a:gd name="connsiteX12" fmla="*/ 0 w 2178962"/>
                  <a:gd name="connsiteY12" fmla="*/ 131950 h 817466"/>
                  <a:gd name="connsiteX0" fmla="*/ 0 w 2178962"/>
                  <a:gd name="connsiteY0" fmla="*/ 131950 h 817466"/>
                  <a:gd name="connsiteX1" fmla="*/ 922044 w 2178962"/>
                  <a:gd name="connsiteY1" fmla="*/ 135345 h 817466"/>
                  <a:gd name="connsiteX2" fmla="*/ 1089396 w 2178962"/>
                  <a:gd name="connsiteY2" fmla="*/ 0 h 817466"/>
                  <a:gd name="connsiteX3" fmla="*/ 1262216 w 2178962"/>
                  <a:gd name="connsiteY3" fmla="*/ 130527 h 817466"/>
                  <a:gd name="connsiteX4" fmla="*/ 2178962 w 2178962"/>
                  <a:gd name="connsiteY4" fmla="*/ 131950 h 817466"/>
                  <a:gd name="connsiteX5" fmla="*/ 2178962 w 2178962"/>
                  <a:gd name="connsiteY5" fmla="*/ 246203 h 817466"/>
                  <a:gd name="connsiteX6" fmla="*/ 2178962 w 2178962"/>
                  <a:gd name="connsiteY6" fmla="*/ 817466 h 817466"/>
                  <a:gd name="connsiteX7" fmla="*/ 1815802 w 2178962"/>
                  <a:gd name="connsiteY7" fmla="*/ 817466 h 817466"/>
                  <a:gd name="connsiteX8" fmla="*/ 1271061 w 2178962"/>
                  <a:gd name="connsiteY8" fmla="*/ 817466 h 817466"/>
                  <a:gd name="connsiteX9" fmla="*/ 1271061 w 2178962"/>
                  <a:gd name="connsiteY9" fmla="*/ 817466 h 817466"/>
                  <a:gd name="connsiteX10" fmla="*/ 0 w 2178962"/>
                  <a:gd name="connsiteY10" fmla="*/ 817466 h 817466"/>
                  <a:gd name="connsiteX11" fmla="*/ 0 w 2178962"/>
                  <a:gd name="connsiteY11" fmla="*/ 131950 h 817466"/>
                  <a:gd name="connsiteX0" fmla="*/ 0 w 2178962"/>
                  <a:gd name="connsiteY0" fmla="*/ 131950 h 817466"/>
                  <a:gd name="connsiteX1" fmla="*/ 922044 w 2178962"/>
                  <a:gd name="connsiteY1" fmla="*/ 135345 h 817466"/>
                  <a:gd name="connsiteX2" fmla="*/ 1089396 w 2178962"/>
                  <a:gd name="connsiteY2" fmla="*/ 0 h 817466"/>
                  <a:gd name="connsiteX3" fmla="*/ 1262216 w 2178962"/>
                  <a:gd name="connsiteY3" fmla="*/ 130527 h 817466"/>
                  <a:gd name="connsiteX4" fmla="*/ 2178962 w 2178962"/>
                  <a:gd name="connsiteY4" fmla="*/ 131950 h 817466"/>
                  <a:gd name="connsiteX5" fmla="*/ 2178962 w 2178962"/>
                  <a:gd name="connsiteY5" fmla="*/ 817466 h 817466"/>
                  <a:gd name="connsiteX6" fmla="*/ 1815802 w 2178962"/>
                  <a:gd name="connsiteY6" fmla="*/ 817466 h 817466"/>
                  <a:gd name="connsiteX7" fmla="*/ 1271061 w 2178962"/>
                  <a:gd name="connsiteY7" fmla="*/ 817466 h 817466"/>
                  <a:gd name="connsiteX8" fmla="*/ 1271061 w 2178962"/>
                  <a:gd name="connsiteY8" fmla="*/ 817466 h 817466"/>
                  <a:gd name="connsiteX9" fmla="*/ 0 w 2178962"/>
                  <a:gd name="connsiteY9" fmla="*/ 817466 h 817466"/>
                  <a:gd name="connsiteX10" fmla="*/ 0 w 2178962"/>
                  <a:gd name="connsiteY10" fmla="*/ 131950 h 817466"/>
                  <a:gd name="connsiteX0" fmla="*/ 0 w 2178962"/>
                  <a:gd name="connsiteY0" fmla="*/ 131950 h 817466"/>
                  <a:gd name="connsiteX1" fmla="*/ 922044 w 2178962"/>
                  <a:gd name="connsiteY1" fmla="*/ 135345 h 817466"/>
                  <a:gd name="connsiteX2" fmla="*/ 1089396 w 2178962"/>
                  <a:gd name="connsiteY2" fmla="*/ 0 h 817466"/>
                  <a:gd name="connsiteX3" fmla="*/ 1262216 w 2178962"/>
                  <a:gd name="connsiteY3" fmla="*/ 130527 h 817466"/>
                  <a:gd name="connsiteX4" fmla="*/ 2178962 w 2178962"/>
                  <a:gd name="connsiteY4" fmla="*/ 131950 h 817466"/>
                  <a:gd name="connsiteX5" fmla="*/ 2178962 w 2178962"/>
                  <a:gd name="connsiteY5" fmla="*/ 817466 h 817466"/>
                  <a:gd name="connsiteX6" fmla="*/ 1815802 w 2178962"/>
                  <a:gd name="connsiteY6" fmla="*/ 817466 h 817466"/>
                  <a:gd name="connsiteX7" fmla="*/ 1271061 w 2178962"/>
                  <a:gd name="connsiteY7" fmla="*/ 817466 h 817466"/>
                  <a:gd name="connsiteX8" fmla="*/ 0 w 2178962"/>
                  <a:gd name="connsiteY8" fmla="*/ 817466 h 817466"/>
                  <a:gd name="connsiteX9" fmla="*/ 0 w 2178962"/>
                  <a:gd name="connsiteY9" fmla="*/ 131950 h 817466"/>
                  <a:gd name="connsiteX0" fmla="*/ 0 w 2178962"/>
                  <a:gd name="connsiteY0" fmla="*/ 131950 h 817466"/>
                  <a:gd name="connsiteX1" fmla="*/ 922044 w 2178962"/>
                  <a:gd name="connsiteY1" fmla="*/ 135345 h 817466"/>
                  <a:gd name="connsiteX2" fmla="*/ 1089396 w 2178962"/>
                  <a:gd name="connsiteY2" fmla="*/ 0 h 817466"/>
                  <a:gd name="connsiteX3" fmla="*/ 1262216 w 2178962"/>
                  <a:gd name="connsiteY3" fmla="*/ 130527 h 817466"/>
                  <a:gd name="connsiteX4" fmla="*/ 2178962 w 2178962"/>
                  <a:gd name="connsiteY4" fmla="*/ 131950 h 817466"/>
                  <a:gd name="connsiteX5" fmla="*/ 2178962 w 2178962"/>
                  <a:gd name="connsiteY5" fmla="*/ 817466 h 817466"/>
                  <a:gd name="connsiteX6" fmla="*/ 1815802 w 2178962"/>
                  <a:gd name="connsiteY6" fmla="*/ 817466 h 817466"/>
                  <a:gd name="connsiteX7" fmla="*/ 0 w 2178962"/>
                  <a:gd name="connsiteY7" fmla="*/ 817466 h 817466"/>
                  <a:gd name="connsiteX8" fmla="*/ 0 w 2178962"/>
                  <a:gd name="connsiteY8" fmla="*/ 131950 h 817466"/>
                  <a:gd name="connsiteX0" fmla="*/ 0 w 2178962"/>
                  <a:gd name="connsiteY0" fmla="*/ 131950 h 817466"/>
                  <a:gd name="connsiteX1" fmla="*/ 922044 w 2178962"/>
                  <a:gd name="connsiteY1" fmla="*/ 135345 h 817466"/>
                  <a:gd name="connsiteX2" fmla="*/ 1089396 w 2178962"/>
                  <a:gd name="connsiteY2" fmla="*/ 0 h 817466"/>
                  <a:gd name="connsiteX3" fmla="*/ 1262216 w 2178962"/>
                  <a:gd name="connsiteY3" fmla="*/ 130527 h 817466"/>
                  <a:gd name="connsiteX4" fmla="*/ 2178962 w 2178962"/>
                  <a:gd name="connsiteY4" fmla="*/ 131950 h 817466"/>
                  <a:gd name="connsiteX5" fmla="*/ 2178962 w 2178962"/>
                  <a:gd name="connsiteY5" fmla="*/ 817466 h 817466"/>
                  <a:gd name="connsiteX6" fmla="*/ 0 w 2178962"/>
                  <a:gd name="connsiteY6" fmla="*/ 817466 h 817466"/>
                  <a:gd name="connsiteX7" fmla="*/ 0 w 2178962"/>
                  <a:gd name="connsiteY7" fmla="*/ 131950 h 817466"/>
                  <a:gd name="connsiteX0" fmla="*/ 0 w 2178964"/>
                  <a:gd name="connsiteY0" fmla="*/ 131950 h 817466"/>
                  <a:gd name="connsiteX1" fmla="*/ 922044 w 2178964"/>
                  <a:gd name="connsiteY1" fmla="*/ 135345 h 817466"/>
                  <a:gd name="connsiteX2" fmla="*/ 1089396 w 2178964"/>
                  <a:gd name="connsiteY2" fmla="*/ 0 h 817466"/>
                  <a:gd name="connsiteX3" fmla="*/ 1262216 w 2178964"/>
                  <a:gd name="connsiteY3" fmla="*/ 130527 h 817466"/>
                  <a:gd name="connsiteX4" fmla="*/ 2178962 w 2178964"/>
                  <a:gd name="connsiteY4" fmla="*/ 131950 h 817466"/>
                  <a:gd name="connsiteX5" fmla="*/ 2178965 w 2178964"/>
                  <a:gd name="connsiteY5" fmla="*/ 817466 h 817466"/>
                  <a:gd name="connsiteX6" fmla="*/ 0 w 2178964"/>
                  <a:gd name="connsiteY6" fmla="*/ 817466 h 817466"/>
                  <a:gd name="connsiteX7" fmla="*/ 0 w 2178964"/>
                  <a:gd name="connsiteY7" fmla="*/ 131950 h 817466"/>
                  <a:gd name="connsiteX0" fmla="*/ 0 w 2178965"/>
                  <a:gd name="connsiteY0" fmla="*/ 131950 h 817466"/>
                  <a:gd name="connsiteX1" fmla="*/ 922044 w 2178965"/>
                  <a:gd name="connsiteY1" fmla="*/ 135345 h 817466"/>
                  <a:gd name="connsiteX2" fmla="*/ 1089396 w 2178965"/>
                  <a:gd name="connsiteY2" fmla="*/ 0 h 817466"/>
                  <a:gd name="connsiteX3" fmla="*/ 1262216 w 2178965"/>
                  <a:gd name="connsiteY3" fmla="*/ 130527 h 817466"/>
                  <a:gd name="connsiteX4" fmla="*/ 2178965 w 2178965"/>
                  <a:gd name="connsiteY4" fmla="*/ 131949 h 817466"/>
                  <a:gd name="connsiteX5" fmla="*/ 2178965 w 2178965"/>
                  <a:gd name="connsiteY5" fmla="*/ 817466 h 817466"/>
                  <a:gd name="connsiteX6" fmla="*/ 0 w 2178965"/>
                  <a:gd name="connsiteY6" fmla="*/ 817466 h 817466"/>
                  <a:gd name="connsiteX7" fmla="*/ 0 w 2178965"/>
                  <a:gd name="connsiteY7" fmla="*/ 131950 h 817466"/>
                  <a:gd name="connsiteX0" fmla="*/ 0 w 2178965"/>
                  <a:gd name="connsiteY0" fmla="*/ 74633 h 760149"/>
                  <a:gd name="connsiteX1" fmla="*/ 922044 w 2178965"/>
                  <a:gd name="connsiteY1" fmla="*/ 78028 h 760149"/>
                  <a:gd name="connsiteX2" fmla="*/ 1105701 w 2178965"/>
                  <a:gd name="connsiteY2" fmla="*/ 0 h 760149"/>
                  <a:gd name="connsiteX3" fmla="*/ 1262216 w 2178965"/>
                  <a:gd name="connsiteY3" fmla="*/ 73210 h 760149"/>
                  <a:gd name="connsiteX4" fmla="*/ 2178965 w 2178965"/>
                  <a:gd name="connsiteY4" fmla="*/ 74632 h 760149"/>
                  <a:gd name="connsiteX5" fmla="*/ 2178965 w 2178965"/>
                  <a:gd name="connsiteY5" fmla="*/ 760149 h 760149"/>
                  <a:gd name="connsiteX6" fmla="*/ 0 w 2178965"/>
                  <a:gd name="connsiteY6" fmla="*/ 760149 h 760149"/>
                  <a:gd name="connsiteX7" fmla="*/ 0 w 2178965"/>
                  <a:gd name="connsiteY7" fmla="*/ 74633 h 760149"/>
                  <a:gd name="connsiteX0" fmla="*/ 0 w 2178965"/>
                  <a:gd name="connsiteY0" fmla="*/ 1423 h 686939"/>
                  <a:gd name="connsiteX1" fmla="*/ 922044 w 2178965"/>
                  <a:gd name="connsiteY1" fmla="*/ 4818 h 686939"/>
                  <a:gd name="connsiteX2" fmla="*/ 1262216 w 2178965"/>
                  <a:gd name="connsiteY2" fmla="*/ 0 h 686939"/>
                  <a:gd name="connsiteX3" fmla="*/ 2178965 w 2178965"/>
                  <a:gd name="connsiteY3" fmla="*/ 1422 h 686939"/>
                  <a:gd name="connsiteX4" fmla="*/ 2178965 w 2178965"/>
                  <a:gd name="connsiteY4" fmla="*/ 686939 h 686939"/>
                  <a:gd name="connsiteX5" fmla="*/ 0 w 2178965"/>
                  <a:gd name="connsiteY5" fmla="*/ 686939 h 686939"/>
                  <a:gd name="connsiteX6" fmla="*/ 0 w 2178965"/>
                  <a:gd name="connsiteY6" fmla="*/ 1423 h 686939"/>
                  <a:gd name="connsiteX0" fmla="*/ 0 w 2178965"/>
                  <a:gd name="connsiteY0" fmla="*/ 1423 h 686939"/>
                  <a:gd name="connsiteX1" fmla="*/ 1262216 w 2178965"/>
                  <a:gd name="connsiteY1" fmla="*/ 0 h 686939"/>
                  <a:gd name="connsiteX2" fmla="*/ 2178965 w 2178965"/>
                  <a:gd name="connsiteY2" fmla="*/ 1422 h 686939"/>
                  <a:gd name="connsiteX3" fmla="*/ 2178965 w 2178965"/>
                  <a:gd name="connsiteY3" fmla="*/ 686939 h 686939"/>
                  <a:gd name="connsiteX4" fmla="*/ 0 w 2178965"/>
                  <a:gd name="connsiteY4" fmla="*/ 686939 h 686939"/>
                  <a:gd name="connsiteX5" fmla="*/ 0 w 2178965"/>
                  <a:gd name="connsiteY5" fmla="*/ 1423 h 686939"/>
                  <a:gd name="connsiteX0" fmla="*/ 0 w 2178965"/>
                  <a:gd name="connsiteY0" fmla="*/ 1 h 685517"/>
                  <a:gd name="connsiteX1" fmla="*/ 2178965 w 2178965"/>
                  <a:gd name="connsiteY1" fmla="*/ 0 h 685517"/>
                  <a:gd name="connsiteX2" fmla="*/ 2178965 w 2178965"/>
                  <a:gd name="connsiteY2" fmla="*/ 685517 h 685517"/>
                  <a:gd name="connsiteX3" fmla="*/ 0 w 2178965"/>
                  <a:gd name="connsiteY3" fmla="*/ 685517 h 685517"/>
                  <a:gd name="connsiteX4" fmla="*/ 0 w 2178965"/>
                  <a:gd name="connsiteY4" fmla="*/ 1 h 685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78965" h="685517">
                    <a:moveTo>
                      <a:pt x="0" y="1"/>
                    </a:moveTo>
                    <a:lnTo>
                      <a:pt x="2178965" y="0"/>
                    </a:lnTo>
                    <a:cubicBezTo>
                      <a:pt x="2178966" y="228505"/>
                      <a:pt x="2178964" y="457012"/>
                      <a:pt x="2178965" y="685517"/>
                    </a:cubicBezTo>
                    <a:lnTo>
                      <a:pt x="0" y="685517"/>
                    </a:lnTo>
                    <a:lnTo>
                      <a:pt x="0" y="1"/>
                    </a:lnTo>
                    <a:close/>
                  </a:path>
                </a:pathLst>
              </a:custGeom>
              <a:ln w="25400"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99060" tIns="99060" rIns="99060" bIns="99060" numCol="1" spcCol="1270" anchor="ctr" anchorCtr="0">
                <a:noAutofit/>
              </a:bodyPr>
              <a:lstStyle/>
              <a:p>
                <a:pPr lvl="0" algn="ctr" defTabSz="11557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de-DE" sz="2600" kern="1200"/>
              </a:p>
            </p:txBody>
          </p:sp>
          <p:sp>
            <p:nvSpPr>
              <p:cNvPr id="27" name="Rechteck 26"/>
              <p:cNvSpPr/>
              <p:nvPr/>
            </p:nvSpPr>
            <p:spPr>
              <a:xfrm>
                <a:off x="1367643" y="1535993"/>
                <a:ext cx="720080" cy="14003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indent="0">
                  <a:buClr>
                    <a:schemeClr val="bg2">
                      <a:lumMod val="75000"/>
                    </a:schemeClr>
                  </a:buClr>
                  <a:buSzPct val="100000"/>
                  <a:buNone/>
                </a:pPr>
                <a:r>
                  <a:rPr lang="de-DE" altLang="de-DE" sz="8500" b="1" kern="0" dirty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§</a:t>
                </a:r>
                <a:endParaRPr lang="de-DE" altLang="de-DE" sz="8500" kern="0" dirty="0">
                  <a:solidFill>
                    <a:schemeClr val="bg1"/>
                  </a:solidFill>
                  <a:latin typeface="Calibri" panose="020F0502020204030204" pitchFamily="34" charset="0"/>
                </a:endParaRPr>
              </a:p>
            </p:txBody>
          </p:sp>
        </p:grpSp>
      </p:grpSp>
      <p:sp>
        <p:nvSpPr>
          <p:cNvPr id="19" name="Textplatzhalt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978253" y="1837727"/>
            <a:ext cx="7348289" cy="483113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2800" b="1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30" name="Textplatzhalter 24"/>
          <p:cNvSpPr>
            <a:spLocks noGrp="1"/>
          </p:cNvSpPr>
          <p:nvPr>
            <p:ph type="body" sz="quarter" idx="12" hasCustomPrompt="1"/>
          </p:nvPr>
        </p:nvSpPr>
        <p:spPr>
          <a:xfrm>
            <a:off x="2978253" y="2636913"/>
            <a:ext cx="7348289" cy="2664296"/>
          </a:xfrm>
          <a:prstGeom prst="rect">
            <a:avLst/>
          </a:prstGeom>
        </p:spPr>
        <p:txBody>
          <a:bodyPr lIns="0"/>
          <a:lstStyle>
            <a:lvl1pPr marL="342900" indent="-342900" eaLnBrk="1" hangingPunct="1">
              <a:spcBef>
                <a:spcPts val="300"/>
              </a:spcBef>
              <a:buFont typeface="Courier New" panose="02070309020205020404" pitchFamily="49" charset="0"/>
              <a:buChar char="o"/>
              <a:defRPr sz="1600" b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eaLnBrk="1" hangingPunct="1">
              <a:spcBef>
                <a:spcPts val="300"/>
              </a:spcBef>
            </a:pP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Fließtext: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Optius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quiaereiur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que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netusap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erionse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est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vendi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doluptae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cum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ratio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. Et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laccae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voluptaturem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im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laccati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scipsaero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ea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digenem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lactoe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est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. </a:t>
            </a:r>
          </a:p>
          <a:p>
            <a:pPr eaLnBrk="1" hangingPunct="1">
              <a:spcBef>
                <a:spcPts val="300"/>
              </a:spcBef>
            </a:pPr>
            <a:endParaRPr lang="de-DE" altLang="de-DE" sz="16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</a:endParaRPr>
          </a:p>
          <a:p>
            <a:pPr marL="342900" indent="-342900"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Aufzählung</a:t>
            </a:r>
          </a:p>
          <a:p>
            <a:pPr marL="342900" indent="-342900" eaLnBrk="1" hangingPunct="1"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Aufzählung </a:t>
            </a:r>
          </a:p>
          <a:p>
            <a:pPr eaLnBrk="1" hangingPunct="1">
              <a:spcBef>
                <a:spcPts val="300"/>
              </a:spcBef>
            </a:pPr>
            <a:endParaRPr lang="de-DE" altLang="de-DE" sz="16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979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usammenfass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>
          <a:xfrm>
            <a:off x="10608501" y="432926"/>
            <a:ext cx="709883" cy="2631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10723416" y="431497"/>
            <a:ext cx="480053" cy="241035"/>
          </a:xfrm>
          <a:prstGeom prst="rect">
            <a:avLst/>
          </a:prstGeom>
          <a:ln/>
        </p:spPr>
        <p:txBody>
          <a:bodyPr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b="0" kern="12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18C125E-2602-4969-9B59-408AB1005261}" type="slidenum">
              <a:rPr lang="id-ID" altLang="de-DE" sz="1200" smtClean="0"/>
              <a:pPr/>
              <a:t>‹Nr.›</a:t>
            </a:fld>
            <a:endParaRPr lang="id-ID" altLang="de-DE" sz="1200" dirty="0"/>
          </a:p>
        </p:txBody>
      </p:sp>
      <p:cxnSp>
        <p:nvCxnSpPr>
          <p:cNvPr id="6" name="Straight Connector 20"/>
          <p:cNvCxnSpPr>
            <a:cxnSpLocks noChangeShapeType="1"/>
          </p:cNvCxnSpPr>
          <p:nvPr/>
        </p:nvCxnSpPr>
        <p:spPr bwMode="auto">
          <a:xfrm>
            <a:off x="623392" y="821504"/>
            <a:ext cx="10813664" cy="0"/>
          </a:xfrm>
          <a:prstGeom prst="line">
            <a:avLst/>
          </a:prstGeom>
          <a:noFill/>
          <a:ln w="12700" algn="ctr">
            <a:solidFill>
              <a:schemeClr val="tx1">
                <a:lumMod val="50000"/>
                <a:lumOff val="50000"/>
              </a:schemeClr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" name="Gruppieren 6"/>
          <p:cNvGrpSpPr/>
          <p:nvPr userDrawn="1"/>
        </p:nvGrpSpPr>
        <p:grpSpPr>
          <a:xfrm>
            <a:off x="0" y="6810043"/>
            <a:ext cx="12192000" cy="73987"/>
            <a:chOff x="0" y="6810042"/>
            <a:chExt cx="9144000" cy="73987"/>
          </a:xfrm>
        </p:grpSpPr>
        <p:grpSp>
          <p:nvGrpSpPr>
            <p:cNvPr id="8" name="Group 51"/>
            <p:cNvGrpSpPr>
              <a:grpSpLocks/>
            </p:cNvGrpSpPr>
            <p:nvPr/>
          </p:nvGrpSpPr>
          <p:grpSpPr bwMode="auto">
            <a:xfrm flipV="1">
              <a:off x="0" y="6810042"/>
              <a:ext cx="8488680" cy="73987"/>
              <a:chOff x="0" y="4976"/>
              <a:chExt cx="6684" cy="64"/>
            </a:xfrm>
          </p:grpSpPr>
          <p:sp>
            <p:nvSpPr>
              <p:cNvPr id="10" name="Rectangle 54"/>
              <p:cNvSpPr>
                <a:spLocks noChangeArrowheads="1"/>
              </p:cNvSpPr>
              <p:nvPr/>
            </p:nvSpPr>
            <p:spPr bwMode="auto">
              <a:xfrm>
                <a:off x="0" y="4976"/>
                <a:ext cx="6265" cy="6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1" name="Rectangle 55"/>
              <p:cNvSpPr>
                <a:spLocks noChangeArrowheads="1"/>
              </p:cNvSpPr>
              <p:nvPr/>
            </p:nvSpPr>
            <p:spPr bwMode="auto">
              <a:xfrm>
                <a:off x="6265" y="4976"/>
                <a:ext cx="419" cy="6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" name="Rectangle 54"/>
            <p:cNvSpPr>
              <a:spLocks noChangeArrowheads="1"/>
            </p:cNvSpPr>
            <p:nvPr/>
          </p:nvSpPr>
          <p:spPr bwMode="auto">
            <a:xfrm flipV="1">
              <a:off x="8488680" y="6810042"/>
              <a:ext cx="655320" cy="7398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23" name="Gruppieren 22"/>
          <p:cNvGrpSpPr/>
          <p:nvPr/>
        </p:nvGrpSpPr>
        <p:grpSpPr>
          <a:xfrm>
            <a:off x="1487489" y="1412777"/>
            <a:ext cx="8975929" cy="4510195"/>
            <a:chOff x="1310614" y="1727117"/>
            <a:chExt cx="6731947" cy="4510195"/>
          </a:xfrm>
        </p:grpSpPr>
        <p:sp>
          <p:nvSpPr>
            <p:cNvPr id="24" name="Rechteck 24"/>
            <p:cNvSpPr/>
            <p:nvPr/>
          </p:nvSpPr>
          <p:spPr>
            <a:xfrm>
              <a:off x="1311332" y="1748924"/>
              <a:ext cx="6585224" cy="612000"/>
            </a:xfrm>
            <a:custGeom>
              <a:avLst/>
              <a:gdLst>
                <a:gd name="connsiteX0" fmla="*/ 0 w 6566906"/>
                <a:gd name="connsiteY0" fmla="*/ 0 h 612000"/>
                <a:gd name="connsiteX1" fmla="*/ 6566906 w 6566906"/>
                <a:gd name="connsiteY1" fmla="*/ 0 h 612000"/>
                <a:gd name="connsiteX2" fmla="*/ 6566906 w 6566906"/>
                <a:gd name="connsiteY2" fmla="*/ 612000 h 612000"/>
                <a:gd name="connsiteX3" fmla="*/ 0 w 6566906"/>
                <a:gd name="connsiteY3" fmla="*/ 612000 h 612000"/>
                <a:gd name="connsiteX4" fmla="*/ 0 w 6566906"/>
                <a:gd name="connsiteY4" fmla="*/ 0 h 612000"/>
                <a:gd name="connsiteX0" fmla="*/ 0 w 6566906"/>
                <a:gd name="connsiteY0" fmla="*/ 0 h 612000"/>
                <a:gd name="connsiteX1" fmla="*/ 5973018 w 6566906"/>
                <a:gd name="connsiteY1" fmla="*/ 18853 h 612000"/>
                <a:gd name="connsiteX2" fmla="*/ 6566906 w 6566906"/>
                <a:gd name="connsiteY2" fmla="*/ 612000 h 612000"/>
                <a:gd name="connsiteX3" fmla="*/ 0 w 6566906"/>
                <a:gd name="connsiteY3" fmla="*/ 612000 h 612000"/>
                <a:gd name="connsiteX4" fmla="*/ 0 w 6566906"/>
                <a:gd name="connsiteY4" fmla="*/ 0 h 612000"/>
                <a:gd name="connsiteX0" fmla="*/ 0 w 6566906"/>
                <a:gd name="connsiteY0" fmla="*/ 0 h 612000"/>
                <a:gd name="connsiteX1" fmla="*/ 5911373 w 6566906"/>
                <a:gd name="connsiteY1" fmla="*/ 8579 h 612000"/>
                <a:gd name="connsiteX2" fmla="*/ 6566906 w 6566906"/>
                <a:gd name="connsiteY2" fmla="*/ 612000 h 612000"/>
                <a:gd name="connsiteX3" fmla="*/ 0 w 6566906"/>
                <a:gd name="connsiteY3" fmla="*/ 612000 h 612000"/>
                <a:gd name="connsiteX4" fmla="*/ 0 w 6566906"/>
                <a:gd name="connsiteY4" fmla="*/ 0 h 612000"/>
                <a:gd name="connsiteX0" fmla="*/ 0 w 6566906"/>
                <a:gd name="connsiteY0" fmla="*/ 0 h 612000"/>
                <a:gd name="connsiteX1" fmla="*/ 5973018 w 6566906"/>
                <a:gd name="connsiteY1" fmla="*/ 8579 h 612000"/>
                <a:gd name="connsiteX2" fmla="*/ 6566906 w 6566906"/>
                <a:gd name="connsiteY2" fmla="*/ 612000 h 612000"/>
                <a:gd name="connsiteX3" fmla="*/ 0 w 6566906"/>
                <a:gd name="connsiteY3" fmla="*/ 612000 h 612000"/>
                <a:gd name="connsiteX4" fmla="*/ 0 w 6566906"/>
                <a:gd name="connsiteY4" fmla="*/ 0 h 612000"/>
                <a:gd name="connsiteX0" fmla="*/ 0 w 6566906"/>
                <a:gd name="connsiteY0" fmla="*/ 0 h 612000"/>
                <a:gd name="connsiteX1" fmla="*/ 5931050 w 6566906"/>
                <a:gd name="connsiteY1" fmla="*/ 8579 h 612000"/>
                <a:gd name="connsiteX2" fmla="*/ 6566906 w 6566906"/>
                <a:gd name="connsiteY2" fmla="*/ 612000 h 612000"/>
                <a:gd name="connsiteX3" fmla="*/ 0 w 6566906"/>
                <a:gd name="connsiteY3" fmla="*/ 612000 h 612000"/>
                <a:gd name="connsiteX4" fmla="*/ 0 w 6566906"/>
                <a:gd name="connsiteY4" fmla="*/ 0 h 612000"/>
                <a:gd name="connsiteX0" fmla="*/ 0 w 6528447"/>
                <a:gd name="connsiteY0" fmla="*/ 0 h 612000"/>
                <a:gd name="connsiteX1" fmla="*/ 5931050 w 6528447"/>
                <a:gd name="connsiteY1" fmla="*/ 8579 h 612000"/>
                <a:gd name="connsiteX2" fmla="*/ 6528447 w 6528447"/>
                <a:gd name="connsiteY2" fmla="*/ 606458 h 612000"/>
                <a:gd name="connsiteX3" fmla="*/ 0 w 6528447"/>
                <a:gd name="connsiteY3" fmla="*/ 612000 h 612000"/>
                <a:gd name="connsiteX4" fmla="*/ 0 w 6528447"/>
                <a:gd name="connsiteY4" fmla="*/ 0 h 61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528447" h="612000">
                  <a:moveTo>
                    <a:pt x="0" y="0"/>
                  </a:moveTo>
                  <a:lnTo>
                    <a:pt x="5931050" y="8579"/>
                  </a:lnTo>
                  <a:lnTo>
                    <a:pt x="6528447" y="606458"/>
                  </a:lnTo>
                  <a:lnTo>
                    <a:pt x="0" y="612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ichtungspfeil 24"/>
            <p:cNvSpPr/>
            <p:nvPr/>
          </p:nvSpPr>
          <p:spPr>
            <a:xfrm>
              <a:off x="1310614" y="1727117"/>
              <a:ext cx="536567" cy="648000"/>
            </a:xfrm>
            <a:prstGeom prst="homePlate">
              <a:avLst>
                <a:gd name="adj" fmla="val 50495"/>
              </a:avLst>
            </a:prstGeom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          </a:t>
              </a:r>
            </a:p>
          </p:txBody>
        </p:sp>
        <p:sp>
          <p:nvSpPr>
            <p:cNvPr id="26" name="Diagonal liegende Ecken des Rechtecks schneiden 25"/>
            <p:cNvSpPr/>
            <p:nvPr/>
          </p:nvSpPr>
          <p:spPr>
            <a:xfrm>
              <a:off x="1311332" y="1748924"/>
              <a:ext cx="6731229" cy="4488388"/>
            </a:xfrm>
            <a:prstGeom prst="snip2Diag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6" name="Textplatzhalt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446416" y="1486469"/>
            <a:ext cx="7348289" cy="483113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2800" b="1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Zusammenfassung</a:t>
            </a:r>
          </a:p>
        </p:txBody>
      </p:sp>
      <p:sp>
        <p:nvSpPr>
          <p:cNvPr id="21" name="Textplatzhalter 24"/>
          <p:cNvSpPr>
            <a:spLocks noGrp="1"/>
          </p:cNvSpPr>
          <p:nvPr>
            <p:ph type="body" sz="quarter" idx="15" hasCustomPrompt="1"/>
          </p:nvPr>
        </p:nvSpPr>
        <p:spPr>
          <a:xfrm>
            <a:off x="2446416" y="2276872"/>
            <a:ext cx="7348289" cy="3384376"/>
          </a:xfrm>
          <a:prstGeom prst="rect">
            <a:avLst/>
          </a:prstGeom>
        </p:spPr>
        <p:txBody>
          <a:bodyPr lIns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 lang="de-DE" altLang="de-DE" sz="1600" b="0" dirty="0" smtClean="0">
                <a:solidFill>
                  <a:schemeClr val="accent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eaLnBrk="1" hangingPunct="1">
              <a:spcBef>
                <a:spcPts val="300"/>
              </a:spcBef>
            </a:pP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Fließtext: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Optius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quiaereiur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que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netusap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erionse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est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vendi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doluptae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cum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ratio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. Et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laccae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voluptaturem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im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laccati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scipsaero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ea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digenem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lactoe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est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. </a:t>
            </a:r>
          </a:p>
          <a:p>
            <a:pPr eaLnBrk="1" hangingPunct="1">
              <a:spcBef>
                <a:spcPts val="300"/>
              </a:spcBef>
            </a:pPr>
            <a:endParaRPr lang="de-DE" altLang="de-DE" sz="16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</a:endParaRPr>
          </a:p>
          <a:p>
            <a:pPr marL="342900" indent="-342900"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Aufzählung</a:t>
            </a:r>
          </a:p>
          <a:p>
            <a:pPr marL="342900" indent="-342900" eaLnBrk="1" hangingPunct="1"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Aufzählung </a:t>
            </a:r>
          </a:p>
          <a:p>
            <a:pPr eaLnBrk="1" hangingPunct="1">
              <a:spcBef>
                <a:spcPts val="300"/>
              </a:spcBef>
            </a:pPr>
            <a:endParaRPr lang="de-DE" altLang="de-DE" sz="16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4373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314BEFBC-D4D8-0544-8549-6FE9A723B99A}"/>
              </a:ext>
            </a:extLst>
          </p:cNvPr>
          <p:cNvSpPr txBox="1">
            <a:spLocks/>
          </p:cNvSpPr>
          <p:nvPr userDrawn="1"/>
        </p:nvSpPr>
        <p:spPr>
          <a:xfrm>
            <a:off x="10632504" y="980728"/>
            <a:ext cx="480053" cy="241035"/>
          </a:xfrm>
          <a:prstGeom prst="rect">
            <a:avLst/>
          </a:prstGeom>
          <a:ln/>
        </p:spPr>
        <p:txBody>
          <a:bodyPr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b="0" kern="12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endParaRPr lang="id-ID" altLang="de-DE" sz="1200" dirty="0"/>
          </a:p>
        </p:txBody>
      </p: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7B0F5329-BDE3-E244-8E2D-F76B32CFC779}"/>
              </a:ext>
            </a:extLst>
          </p:cNvPr>
          <p:cNvGrpSpPr/>
          <p:nvPr userDrawn="1"/>
        </p:nvGrpSpPr>
        <p:grpSpPr>
          <a:xfrm>
            <a:off x="-90912" y="-1494377"/>
            <a:ext cx="12274875" cy="8408624"/>
            <a:chOff x="4952" y="-1209919"/>
            <a:chExt cx="9206157" cy="6885384"/>
          </a:xfrm>
        </p:grpSpPr>
        <p:pic>
          <p:nvPicPr>
            <p:cNvPr id="21" name="Grafik 20">
              <a:extLst>
                <a:ext uri="{FF2B5EF4-FFF2-40B4-BE49-F238E27FC236}">
                  <a16:creationId xmlns:a16="http://schemas.microsoft.com/office/drawing/2014/main" id="{8BC04C75-65E4-3641-AA35-6FF86EE3F68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81" t="31020" r="17556"/>
            <a:stretch/>
          </p:blipFill>
          <p:spPr>
            <a:xfrm>
              <a:off x="4952" y="-1209919"/>
              <a:ext cx="9206157" cy="6885384"/>
            </a:xfrm>
            <a:prstGeom prst="rect">
              <a:avLst/>
            </a:prstGeom>
          </p:spPr>
        </p:pic>
        <p:sp>
          <p:nvSpPr>
            <p:cNvPr id="22" name="Rechteck 21">
              <a:extLst>
                <a:ext uri="{FF2B5EF4-FFF2-40B4-BE49-F238E27FC236}">
                  <a16:creationId xmlns:a16="http://schemas.microsoft.com/office/drawing/2014/main" id="{097156C7-0D95-564B-93D1-9F36522762EA}"/>
                </a:ext>
              </a:extLst>
            </p:cNvPr>
            <p:cNvSpPr/>
            <p:nvPr/>
          </p:nvSpPr>
          <p:spPr>
            <a:xfrm>
              <a:off x="143508" y="5293788"/>
              <a:ext cx="1210909" cy="20161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de-DE" sz="1000" b="1" kern="1200" dirty="0">
                  <a:solidFill>
                    <a:schemeClr val="bg1"/>
                  </a:solidFill>
                  <a:latin typeface="Calibri" panose="020F0502020204030204" pitchFamily="34" charset="0"/>
                </a:rPr>
                <a:t>© </a:t>
              </a:r>
              <a:r>
                <a:rPr lang="en-US" altLang="de-DE" sz="1000" b="1" dirty="0">
                  <a:solidFill>
                    <a:schemeClr val="bg1"/>
                  </a:solidFill>
                  <a:latin typeface="Calibri" panose="020F0502020204030204" pitchFamily="34" charset="0"/>
                  <a:ea typeface="Roboto" pitchFamily="2" charset="0"/>
                  <a:cs typeface="Roboto" pitchFamily="2" charset="0"/>
                </a:rPr>
                <a:t>Pro Management </a:t>
              </a:r>
              <a:r>
                <a:rPr lang="en-US" altLang="de-DE" sz="1000" b="1" dirty="0" err="1">
                  <a:solidFill>
                    <a:schemeClr val="bg1"/>
                  </a:solidFill>
                  <a:latin typeface="Calibri" panose="020F0502020204030204" pitchFamily="34" charset="0"/>
                  <a:ea typeface="Roboto" pitchFamily="2" charset="0"/>
                  <a:cs typeface="Roboto" pitchFamily="2" charset="0"/>
                </a:rPr>
                <a:t>Verlag</a:t>
              </a:r>
              <a:endParaRPr lang="en-US" altLang="de-DE" sz="1000" b="1" dirty="0">
                <a:solidFill>
                  <a:schemeClr val="bg1"/>
                </a:solidFill>
                <a:latin typeface="Calibri" panose="020F0502020204030204" pitchFamily="34" charset="0"/>
                <a:ea typeface="Roboto" pitchFamily="2" charset="0"/>
                <a:cs typeface="Roboto" pitchFamily="2" charset="0"/>
              </a:endParaRPr>
            </a:p>
          </p:txBody>
        </p:sp>
      </p:grpSp>
      <p:sp>
        <p:nvSpPr>
          <p:cNvPr id="23" name="Rechteck 22">
            <a:extLst>
              <a:ext uri="{FF2B5EF4-FFF2-40B4-BE49-F238E27FC236}">
                <a16:creationId xmlns:a16="http://schemas.microsoft.com/office/drawing/2014/main" id="{3ED4FE44-F528-B04B-9148-F6E0DE1E1D67}"/>
              </a:ext>
            </a:extLst>
          </p:cNvPr>
          <p:cNvSpPr/>
          <p:nvPr userDrawn="1"/>
        </p:nvSpPr>
        <p:spPr>
          <a:xfrm>
            <a:off x="724501" y="980728"/>
            <a:ext cx="12192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de-DE" sz="4400" b="1" dirty="0">
                <a:solidFill>
                  <a:schemeClr val="accent2"/>
                </a:solidFill>
                <a:latin typeface="Calibri" panose="020F0502020204030204" pitchFamily="34" charset="0"/>
                <a:ea typeface="MS PGothic" pitchFamily="34" charset="-128"/>
                <a:cs typeface="Trebuchet MS"/>
              </a:rPr>
              <a:t>Vielen Dank für </a:t>
            </a:r>
          </a:p>
          <a:p>
            <a:pPr>
              <a:defRPr/>
            </a:pPr>
            <a:r>
              <a:rPr lang="de-DE" sz="4400" b="1" dirty="0">
                <a:solidFill>
                  <a:schemeClr val="accent2"/>
                </a:solidFill>
                <a:latin typeface="Calibri" panose="020F0502020204030204" pitchFamily="34" charset="0"/>
                <a:ea typeface="MS PGothic" pitchFamily="34" charset="-128"/>
                <a:cs typeface="Trebuchet MS"/>
              </a:rPr>
              <a:t>Ihre Aufmerksamkeit!</a:t>
            </a:r>
            <a:endParaRPr lang="de-DE" sz="44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MS PGothic" pitchFamily="34" charset="-128"/>
              <a:cs typeface="Trebuchet MS"/>
            </a:endParaRPr>
          </a:p>
        </p:txBody>
      </p:sp>
      <p:pic>
        <p:nvPicPr>
          <p:cNvPr id="8" name="Grafik 7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D42011DC-3D43-F72E-681E-AAACD51FF35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6320" y="5494498"/>
            <a:ext cx="2825430" cy="103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895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3356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pf- und Fuß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/>
          <p:cNvSpPr/>
          <p:nvPr userDrawn="1"/>
        </p:nvSpPr>
        <p:spPr>
          <a:xfrm>
            <a:off x="10608501" y="432926"/>
            <a:ext cx="709883" cy="2631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10723416" y="431497"/>
            <a:ext cx="480053" cy="241035"/>
          </a:xfrm>
          <a:prstGeom prst="rect">
            <a:avLst/>
          </a:prstGeom>
          <a:ln/>
        </p:spPr>
        <p:txBody>
          <a:bodyPr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b="0" kern="12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18C125E-2602-4969-9B59-408AB1005261}" type="slidenum">
              <a:rPr lang="id-ID" altLang="de-DE" sz="1200" smtClean="0"/>
              <a:pPr/>
              <a:t>‹Nr.›</a:t>
            </a:fld>
            <a:endParaRPr lang="id-ID" altLang="de-DE" sz="1200" dirty="0"/>
          </a:p>
        </p:txBody>
      </p:sp>
      <p:cxnSp>
        <p:nvCxnSpPr>
          <p:cNvPr id="18" name="Straight Connector 20"/>
          <p:cNvCxnSpPr>
            <a:cxnSpLocks noChangeShapeType="1"/>
          </p:cNvCxnSpPr>
          <p:nvPr/>
        </p:nvCxnSpPr>
        <p:spPr bwMode="auto">
          <a:xfrm>
            <a:off x="623392" y="821504"/>
            <a:ext cx="10813664" cy="0"/>
          </a:xfrm>
          <a:prstGeom prst="line">
            <a:avLst/>
          </a:prstGeom>
          <a:noFill/>
          <a:ln w="12700" algn="ctr">
            <a:solidFill>
              <a:schemeClr val="tx1">
                <a:lumMod val="50000"/>
                <a:lumOff val="50000"/>
              </a:schemeClr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9" name="Gruppieren 18"/>
          <p:cNvGrpSpPr/>
          <p:nvPr userDrawn="1"/>
        </p:nvGrpSpPr>
        <p:grpSpPr>
          <a:xfrm>
            <a:off x="0" y="6810043"/>
            <a:ext cx="12192000" cy="73987"/>
            <a:chOff x="0" y="6810042"/>
            <a:chExt cx="9144000" cy="73987"/>
          </a:xfrm>
        </p:grpSpPr>
        <p:grpSp>
          <p:nvGrpSpPr>
            <p:cNvPr id="20" name="Group 51"/>
            <p:cNvGrpSpPr>
              <a:grpSpLocks/>
            </p:cNvGrpSpPr>
            <p:nvPr/>
          </p:nvGrpSpPr>
          <p:grpSpPr bwMode="auto">
            <a:xfrm flipV="1">
              <a:off x="0" y="6810042"/>
              <a:ext cx="8488680" cy="73987"/>
              <a:chOff x="0" y="4976"/>
              <a:chExt cx="6684" cy="64"/>
            </a:xfrm>
          </p:grpSpPr>
          <p:sp>
            <p:nvSpPr>
              <p:cNvPr id="22" name="Rectangle 54"/>
              <p:cNvSpPr>
                <a:spLocks noChangeArrowheads="1"/>
              </p:cNvSpPr>
              <p:nvPr/>
            </p:nvSpPr>
            <p:spPr bwMode="auto">
              <a:xfrm>
                <a:off x="0" y="4976"/>
                <a:ext cx="6265" cy="6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3" name="Rectangle 55"/>
              <p:cNvSpPr>
                <a:spLocks noChangeArrowheads="1"/>
              </p:cNvSpPr>
              <p:nvPr/>
            </p:nvSpPr>
            <p:spPr bwMode="auto">
              <a:xfrm>
                <a:off x="6265" y="4976"/>
                <a:ext cx="419" cy="6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1" name="Rectangle 54"/>
            <p:cNvSpPr>
              <a:spLocks noChangeArrowheads="1"/>
            </p:cNvSpPr>
            <p:nvPr/>
          </p:nvSpPr>
          <p:spPr bwMode="auto">
            <a:xfrm flipV="1">
              <a:off x="8488680" y="6810042"/>
              <a:ext cx="655320" cy="7398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288566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>
          <a:xfrm>
            <a:off x="713656" y="871644"/>
            <a:ext cx="1062150" cy="461665"/>
          </a:xfrm>
          <a:prstGeom prst="rect">
            <a:avLst/>
          </a:prstGeom>
        </p:spPr>
        <p:txBody>
          <a:bodyPr wrap="none" lIns="0">
            <a:spAutoFit/>
          </a:bodyPr>
          <a:lstStyle/>
          <a:p>
            <a:pPr>
              <a:buClr>
                <a:schemeClr val="bg2">
                  <a:lumMod val="75000"/>
                </a:schemeClr>
              </a:buClr>
              <a:buSzPct val="130000"/>
            </a:pPr>
            <a:r>
              <a:rPr lang="de-DE" altLang="de-DE" sz="2400" b="1" kern="0" dirty="0">
                <a:solidFill>
                  <a:schemeClr val="accent1"/>
                </a:solidFill>
                <a:latin typeface="Calibri" panose="020F0502020204030204" pitchFamily="34" charset="0"/>
              </a:rPr>
              <a:t>Agenda</a:t>
            </a:r>
          </a:p>
        </p:txBody>
      </p:sp>
      <p:sp>
        <p:nvSpPr>
          <p:cNvPr id="14" name="Rechteck 13"/>
          <p:cNvSpPr/>
          <p:nvPr userDrawn="1"/>
        </p:nvSpPr>
        <p:spPr>
          <a:xfrm>
            <a:off x="10608501" y="432926"/>
            <a:ext cx="709883" cy="2631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10723416" y="431497"/>
            <a:ext cx="480053" cy="241035"/>
          </a:xfrm>
          <a:prstGeom prst="rect">
            <a:avLst/>
          </a:prstGeom>
          <a:ln/>
        </p:spPr>
        <p:txBody>
          <a:bodyPr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b="0" kern="12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18C125E-2602-4969-9B59-408AB1005261}" type="slidenum">
              <a:rPr lang="id-ID" altLang="de-DE" sz="1200" smtClean="0"/>
              <a:pPr/>
              <a:t>‹Nr.›</a:t>
            </a:fld>
            <a:endParaRPr lang="id-ID" altLang="de-DE" sz="1200" dirty="0"/>
          </a:p>
        </p:txBody>
      </p:sp>
      <p:cxnSp>
        <p:nvCxnSpPr>
          <p:cNvPr id="18" name="Straight Connector 20"/>
          <p:cNvCxnSpPr>
            <a:cxnSpLocks noChangeShapeType="1"/>
          </p:cNvCxnSpPr>
          <p:nvPr/>
        </p:nvCxnSpPr>
        <p:spPr bwMode="auto">
          <a:xfrm>
            <a:off x="623392" y="821504"/>
            <a:ext cx="10813664" cy="0"/>
          </a:xfrm>
          <a:prstGeom prst="line">
            <a:avLst/>
          </a:prstGeom>
          <a:noFill/>
          <a:ln w="12700" algn="ctr">
            <a:solidFill>
              <a:schemeClr val="tx1">
                <a:lumMod val="50000"/>
                <a:lumOff val="50000"/>
              </a:schemeClr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9" name="Gruppieren 18"/>
          <p:cNvGrpSpPr/>
          <p:nvPr userDrawn="1"/>
        </p:nvGrpSpPr>
        <p:grpSpPr>
          <a:xfrm>
            <a:off x="0" y="6810043"/>
            <a:ext cx="12192000" cy="73987"/>
            <a:chOff x="0" y="6810042"/>
            <a:chExt cx="9144000" cy="73987"/>
          </a:xfrm>
        </p:grpSpPr>
        <p:grpSp>
          <p:nvGrpSpPr>
            <p:cNvPr id="20" name="Group 51"/>
            <p:cNvGrpSpPr>
              <a:grpSpLocks/>
            </p:cNvGrpSpPr>
            <p:nvPr/>
          </p:nvGrpSpPr>
          <p:grpSpPr bwMode="auto">
            <a:xfrm flipV="1">
              <a:off x="0" y="6810042"/>
              <a:ext cx="8488680" cy="73987"/>
              <a:chOff x="0" y="4976"/>
              <a:chExt cx="6684" cy="64"/>
            </a:xfrm>
          </p:grpSpPr>
          <p:sp>
            <p:nvSpPr>
              <p:cNvPr id="22" name="Rectangle 54"/>
              <p:cNvSpPr>
                <a:spLocks noChangeArrowheads="1"/>
              </p:cNvSpPr>
              <p:nvPr/>
            </p:nvSpPr>
            <p:spPr bwMode="auto">
              <a:xfrm>
                <a:off x="0" y="4976"/>
                <a:ext cx="6265" cy="6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3" name="Rectangle 55"/>
              <p:cNvSpPr>
                <a:spLocks noChangeArrowheads="1"/>
              </p:cNvSpPr>
              <p:nvPr/>
            </p:nvSpPr>
            <p:spPr bwMode="auto">
              <a:xfrm>
                <a:off x="6265" y="4976"/>
                <a:ext cx="419" cy="6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1" name="Rectangle 54"/>
            <p:cNvSpPr>
              <a:spLocks noChangeArrowheads="1"/>
            </p:cNvSpPr>
            <p:nvPr/>
          </p:nvSpPr>
          <p:spPr bwMode="auto">
            <a:xfrm flipV="1">
              <a:off x="8488680" y="6810042"/>
              <a:ext cx="655320" cy="7398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graphicFrame>
        <p:nvGraphicFramePr>
          <p:cNvPr id="32" name="Diagramm 31"/>
          <p:cNvGraphicFramePr/>
          <p:nvPr userDrawn="1">
            <p:extLst>
              <p:ext uri="{D42A27DB-BD31-4B8C-83A1-F6EECF244321}">
                <p14:modId xmlns:p14="http://schemas.microsoft.com/office/powerpoint/2010/main" val="3108526330"/>
              </p:ext>
            </p:extLst>
          </p:nvPr>
        </p:nvGraphicFramePr>
        <p:xfrm>
          <a:off x="1679509" y="2276872"/>
          <a:ext cx="8448939" cy="2321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3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2543605" y="2395460"/>
            <a:ext cx="7872875" cy="329898"/>
          </a:xfrm>
          <a:prstGeom prst="rect">
            <a:avLst/>
          </a:prstGeom>
        </p:spPr>
        <p:txBody>
          <a:bodyPr lIns="216000"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de-DE" dirty="0"/>
              <a:t>Überschrift – Teil 1</a:t>
            </a:r>
          </a:p>
        </p:txBody>
      </p:sp>
      <p:sp>
        <p:nvSpPr>
          <p:cNvPr id="34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543605" y="3086983"/>
            <a:ext cx="7872875" cy="329898"/>
          </a:xfrm>
          <a:prstGeom prst="rect">
            <a:avLst/>
          </a:prstGeom>
        </p:spPr>
        <p:txBody>
          <a:bodyPr lIns="216000"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de-DE" dirty="0"/>
              <a:t>Überschrift – Teil 2</a:t>
            </a:r>
          </a:p>
        </p:txBody>
      </p:sp>
      <p:sp>
        <p:nvSpPr>
          <p:cNvPr id="35" name="Textplatzhalter 4"/>
          <p:cNvSpPr>
            <a:spLocks noGrp="1"/>
          </p:cNvSpPr>
          <p:nvPr>
            <p:ph type="body" sz="quarter" idx="12" hasCustomPrompt="1"/>
          </p:nvPr>
        </p:nvSpPr>
        <p:spPr>
          <a:xfrm>
            <a:off x="2543605" y="3810119"/>
            <a:ext cx="7872875" cy="329898"/>
          </a:xfrm>
          <a:prstGeom prst="rect">
            <a:avLst/>
          </a:prstGeom>
        </p:spPr>
        <p:txBody>
          <a:bodyPr lIns="216000"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de-DE" dirty="0"/>
              <a:t>Überschrift – Teil 3</a:t>
            </a:r>
          </a:p>
        </p:txBody>
      </p:sp>
    </p:spTree>
    <p:extLst>
      <p:ext uri="{BB962C8B-B14F-4D97-AF65-F5344CB8AC3E}">
        <p14:creationId xmlns:p14="http://schemas.microsoft.com/office/powerpoint/2010/main" val="11791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ser">
    <p:bg>
      <p:bgPr>
        <a:pattFill prst="pct75">
          <a:fgClr>
            <a:schemeClr val="accent1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pattFill prst="pct75">
            <a:fgClr>
              <a:schemeClr val="accent1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992942"/>
            <a:ext cx="12192000" cy="796098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b="1" baseline="0">
                <a:solidFill>
                  <a:schemeClr val="accent2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Zwischenüberschrift</a:t>
            </a:r>
          </a:p>
        </p:txBody>
      </p:sp>
    </p:spTree>
    <p:extLst>
      <p:ext uri="{BB962C8B-B14F-4D97-AF65-F5344CB8AC3E}">
        <p14:creationId xmlns:p14="http://schemas.microsoft.com/office/powerpoint/2010/main" val="3591761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>
          <a:xfrm>
            <a:off x="10608501" y="432926"/>
            <a:ext cx="709883" cy="2631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10723416" y="431497"/>
            <a:ext cx="480053" cy="241035"/>
          </a:xfrm>
          <a:prstGeom prst="rect">
            <a:avLst/>
          </a:prstGeom>
          <a:ln/>
        </p:spPr>
        <p:txBody>
          <a:bodyPr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b="0" kern="12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18C125E-2602-4969-9B59-408AB1005261}" type="slidenum">
              <a:rPr lang="id-ID" altLang="de-DE" sz="1200" smtClean="0"/>
              <a:pPr/>
              <a:t>‹Nr.›</a:t>
            </a:fld>
            <a:endParaRPr lang="id-ID" altLang="de-DE" sz="1200" dirty="0"/>
          </a:p>
        </p:txBody>
      </p:sp>
      <p:cxnSp>
        <p:nvCxnSpPr>
          <p:cNvPr id="6" name="Straight Connector 20"/>
          <p:cNvCxnSpPr>
            <a:cxnSpLocks noChangeShapeType="1"/>
          </p:cNvCxnSpPr>
          <p:nvPr/>
        </p:nvCxnSpPr>
        <p:spPr bwMode="auto">
          <a:xfrm>
            <a:off x="623392" y="821504"/>
            <a:ext cx="10813664" cy="0"/>
          </a:xfrm>
          <a:prstGeom prst="line">
            <a:avLst/>
          </a:prstGeom>
          <a:noFill/>
          <a:ln w="12700" algn="ctr">
            <a:solidFill>
              <a:schemeClr val="tx1">
                <a:lumMod val="50000"/>
                <a:lumOff val="50000"/>
              </a:schemeClr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" name="Gruppieren 6"/>
          <p:cNvGrpSpPr/>
          <p:nvPr userDrawn="1"/>
        </p:nvGrpSpPr>
        <p:grpSpPr>
          <a:xfrm>
            <a:off x="0" y="6810043"/>
            <a:ext cx="12192000" cy="73987"/>
            <a:chOff x="0" y="6810042"/>
            <a:chExt cx="9144000" cy="73987"/>
          </a:xfrm>
        </p:grpSpPr>
        <p:grpSp>
          <p:nvGrpSpPr>
            <p:cNvPr id="8" name="Group 51"/>
            <p:cNvGrpSpPr>
              <a:grpSpLocks/>
            </p:cNvGrpSpPr>
            <p:nvPr/>
          </p:nvGrpSpPr>
          <p:grpSpPr bwMode="auto">
            <a:xfrm flipV="1">
              <a:off x="0" y="6810042"/>
              <a:ext cx="8488680" cy="73987"/>
              <a:chOff x="0" y="4976"/>
              <a:chExt cx="6684" cy="64"/>
            </a:xfrm>
          </p:grpSpPr>
          <p:sp>
            <p:nvSpPr>
              <p:cNvPr id="10" name="Rectangle 54"/>
              <p:cNvSpPr>
                <a:spLocks noChangeArrowheads="1"/>
              </p:cNvSpPr>
              <p:nvPr/>
            </p:nvSpPr>
            <p:spPr bwMode="auto">
              <a:xfrm>
                <a:off x="0" y="4976"/>
                <a:ext cx="6265" cy="6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1" name="Rectangle 55"/>
              <p:cNvSpPr>
                <a:spLocks noChangeArrowheads="1"/>
              </p:cNvSpPr>
              <p:nvPr/>
            </p:nvSpPr>
            <p:spPr bwMode="auto">
              <a:xfrm>
                <a:off x="6265" y="4976"/>
                <a:ext cx="419" cy="6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" name="Rectangle 54"/>
            <p:cNvSpPr>
              <a:spLocks noChangeArrowheads="1"/>
            </p:cNvSpPr>
            <p:nvPr/>
          </p:nvSpPr>
          <p:spPr bwMode="auto">
            <a:xfrm flipV="1">
              <a:off x="8488680" y="6810042"/>
              <a:ext cx="655320" cy="7398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6" name="Textplatzhalter 24"/>
          <p:cNvSpPr>
            <a:spLocks noGrp="1"/>
          </p:cNvSpPr>
          <p:nvPr>
            <p:ph type="body" sz="quarter" idx="12" hasCustomPrompt="1"/>
          </p:nvPr>
        </p:nvSpPr>
        <p:spPr>
          <a:xfrm>
            <a:off x="713656" y="2423930"/>
            <a:ext cx="10604584" cy="3741374"/>
          </a:xfrm>
          <a:prstGeom prst="rect">
            <a:avLst/>
          </a:prstGeom>
        </p:spPr>
        <p:txBody>
          <a:bodyPr lIns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 sz="1800" b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Fließtext: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Optius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quiaereiur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que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netusap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erionse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est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vendi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doluptae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cum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ratio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. Et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laccae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voluptaturem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im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laccati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scipsaero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ea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digenem dis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acitis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aut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alique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voluptaqui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consero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quidescit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rerecto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offic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temporror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mil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maio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beris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estibusam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sit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eatiae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con ex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escimi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, quia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ium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sinvenis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quo cum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desti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cus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autat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endParaRPr lang="de-DE" altLang="de-DE" sz="16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</a:endParaRPr>
          </a:p>
          <a:p>
            <a:pPr marL="342900" indent="-342900"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Aufzählung</a:t>
            </a:r>
          </a:p>
          <a:p>
            <a:pPr marL="342900" indent="-342900" eaLnBrk="1" hangingPunct="1"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Aufzählung </a:t>
            </a:r>
          </a:p>
          <a:p>
            <a:endParaRPr lang="de-DE" altLang="de-DE" sz="16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ts val="300"/>
              </a:spcBef>
            </a:pPr>
            <a:endParaRPr lang="de-DE" altLang="de-DE" sz="16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9" name="Textplatzhalt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713657" y="1743199"/>
            <a:ext cx="10604583" cy="431502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2800" b="1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Überschrift</a:t>
            </a:r>
          </a:p>
        </p:txBody>
      </p:sp>
    </p:spTree>
    <p:extLst>
      <p:ext uri="{BB962C8B-B14F-4D97-AF65-F5344CB8AC3E}">
        <p14:creationId xmlns:p14="http://schemas.microsoft.com/office/powerpoint/2010/main" val="3264961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mit 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>
          <a:xfrm>
            <a:off x="10608501" y="432926"/>
            <a:ext cx="709883" cy="2631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10723416" y="431497"/>
            <a:ext cx="480053" cy="241035"/>
          </a:xfrm>
          <a:prstGeom prst="rect">
            <a:avLst/>
          </a:prstGeom>
          <a:ln/>
        </p:spPr>
        <p:txBody>
          <a:bodyPr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b="0" kern="12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18C125E-2602-4969-9B59-408AB1005261}" type="slidenum">
              <a:rPr lang="id-ID" altLang="de-DE" sz="1200" smtClean="0"/>
              <a:pPr/>
              <a:t>‹Nr.›</a:t>
            </a:fld>
            <a:endParaRPr lang="id-ID" altLang="de-DE" sz="1200" dirty="0"/>
          </a:p>
        </p:txBody>
      </p:sp>
      <p:cxnSp>
        <p:nvCxnSpPr>
          <p:cNvPr id="6" name="Straight Connector 20"/>
          <p:cNvCxnSpPr>
            <a:cxnSpLocks noChangeShapeType="1"/>
          </p:cNvCxnSpPr>
          <p:nvPr/>
        </p:nvCxnSpPr>
        <p:spPr bwMode="auto">
          <a:xfrm>
            <a:off x="623392" y="821504"/>
            <a:ext cx="10813664" cy="0"/>
          </a:xfrm>
          <a:prstGeom prst="line">
            <a:avLst/>
          </a:prstGeom>
          <a:noFill/>
          <a:ln w="12700" algn="ctr">
            <a:solidFill>
              <a:schemeClr val="tx1">
                <a:lumMod val="50000"/>
                <a:lumOff val="50000"/>
              </a:schemeClr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" name="Gruppieren 6"/>
          <p:cNvGrpSpPr/>
          <p:nvPr userDrawn="1"/>
        </p:nvGrpSpPr>
        <p:grpSpPr>
          <a:xfrm>
            <a:off x="0" y="6810043"/>
            <a:ext cx="12192000" cy="73987"/>
            <a:chOff x="0" y="6810042"/>
            <a:chExt cx="9144000" cy="73987"/>
          </a:xfrm>
        </p:grpSpPr>
        <p:grpSp>
          <p:nvGrpSpPr>
            <p:cNvPr id="8" name="Group 51"/>
            <p:cNvGrpSpPr>
              <a:grpSpLocks/>
            </p:cNvGrpSpPr>
            <p:nvPr/>
          </p:nvGrpSpPr>
          <p:grpSpPr bwMode="auto">
            <a:xfrm flipV="1">
              <a:off x="0" y="6810042"/>
              <a:ext cx="8488680" cy="73987"/>
              <a:chOff x="0" y="4976"/>
              <a:chExt cx="6684" cy="64"/>
            </a:xfrm>
          </p:grpSpPr>
          <p:sp>
            <p:nvSpPr>
              <p:cNvPr id="10" name="Rectangle 54"/>
              <p:cNvSpPr>
                <a:spLocks noChangeArrowheads="1"/>
              </p:cNvSpPr>
              <p:nvPr/>
            </p:nvSpPr>
            <p:spPr bwMode="auto">
              <a:xfrm>
                <a:off x="0" y="4976"/>
                <a:ext cx="6265" cy="6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1" name="Rectangle 55"/>
              <p:cNvSpPr>
                <a:spLocks noChangeArrowheads="1"/>
              </p:cNvSpPr>
              <p:nvPr/>
            </p:nvSpPr>
            <p:spPr bwMode="auto">
              <a:xfrm>
                <a:off x="6265" y="4976"/>
                <a:ext cx="419" cy="6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" name="Rectangle 54"/>
            <p:cNvSpPr>
              <a:spLocks noChangeArrowheads="1"/>
            </p:cNvSpPr>
            <p:nvPr/>
          </p:nvSpPr>
          <p:spPr bwMode="auto">
            <a:xfrm flipV="1">
              <a:off x="8488680" y="6810042"/>
              <a:ext cx="655320" cy="7398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6" name="Textplatzhalter 24"/>
          <p:cNvSpPr>
            <a:spLocks noGrp="1"/>
          </p:cNvSpPr>
          <p:nvPr>
            <p:ph type="body" sz="quarter" idx="12" hasCustomPrompt="1"/>
          </p:nvPr>
        </p:nvSpPr>
        <p:spPr>
          <a:xfrm>
            <a:off x="713656" y="2423930"/>
            <a:ext cx="6918515" cy="3885390"/>
          </a:xfrm>
          <a:prstGeom prst="rect">
            <a:avLst/>
          </a:prstGeom>
        </p:spPr>
        <p:txBody>
          <a:bodyPr lIns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 sz="1600" b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Fließtext: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Optius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quiaereiur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,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que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netusap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erionse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est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vendi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doluptae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cum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ratio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. Et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laccae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voluptaturem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im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laccati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scipsaero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ea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digenem dis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acitis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aut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alique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voluptaqui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consero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quidescit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rerecto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offic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temporror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mil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maio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beris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estibusam</a:t>
            </a: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marL="342900" indent="-342900">
              <a:spcBef>
                <a:spcPts val="300"/>
              </a:spcBef>
              <a:buFont typeface="Courier New" panose="02070309020205020404" pitchFamily="49" charset="0"/>
              <a:buChar char="o"/>
            </a:pPr>
            <a:endParaRPr lang="de-DE" altLang="de-DE" sz="16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</a:endParaRPr>
          </a:p>
          <a:p>
            <a:pPr marL="342900" indent="-342900"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Aufzählung</a:t>
            </a:r>
          </a:p>
          <a:p>
            <a:pPr marL="342900" indent="-342900" eaLnBrk="1" hangingPunct="1"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Aufzählung </a:t>
            </a:r>
          </a:p>
          <a:p>
            <a:r>
              <a:rPr lang="de-DE" altLang="de-D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ts val="300"/>
              </a:spcBef>
            </a:pPr>
            <a:endParaRPr lang="de-DE" altLang="de-DE" sz="16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9" name="Textplatzhalt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713657" y="1743199"/>
            <a:ext cx="10604583" cy="431502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2800" b="1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22" name="Bildplatzhalter 12"/>
          <p:cNvSpPr>
            <a:spLocks noGrp="1"/>
          </p:cNvSpPr>
          <p:nvPr>
            <p:ph type="pic" sz="quarter" idx="15"/>
          </p:nvPr>
        </p:nvSpPr>
        <p:spPr>
          <a:xfrm>
            <a:off x="7958385" y="2276872"/>
            <a:ext cx="3359855" cy="29880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Calibri" panose="020F050202020403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069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mit mehreren Bil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>
          <a:xfrm>
            <a:off x="10608501" y="432926"/>
            <a:ext cx="709883" cy="2631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10723416" y="431497"/>
            <a:ext cx="480053" cy="241035"/>
          </a:xfrm>
          <a:prstGeom prst="rect">
            <a:avLst/>
          </a:prstGeom>
          <a:ln/>
        </p:spPr>
        <p:txBody>
          <a:bodyPr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b="0" kern="12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18C125E-2602-4969-9B59-408AB1005261}" type="slidenum">
              <a:rPr lang="id-ID" altLang="de-DE" sz="1200" smtClean="0"/>
              <a:pPr/>
              <a:t>‹Nr.›</a:t>
            </a:fld>
            <a:endParaRPr lang="id-ID" altLang="de-DE" sz="1200" dirty="0"/>
          </a:p>
        </p:txBody>
      </p:sp>
      <p:cxnSp>
        <p:nvCxnSpPr>
          <p:cNvPr id="6" name="Straight Connector 20"/>
          <p:cNvCxnSpPr>
            <a:cxnSpLocks noChangeShapeType="1"/>
          </p:cNvCxnSpPr>
          <p:nvPr/>
        </p:nvCxnSpPr>
        <p:spPr bwMode="auto">
          <a:xfrm>
            <a:off x="623392" y="821504"/>
            <a:ext cx="10813664" cy="0"/>
          </a:xfrm>
          <a:prstGeom prst="line">
            <a:avLst/>
          </a:prstGeom>
          <a:noFill/>
          <a:ln w="12700" algn="ctr">
            <a:solidFill>
              <a:schemeClr val="tx1">
                <a:lumMod val="50000"/>
                <a:lumOff val="50000"/>
              </a:schemeClr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" name="Gruppieren 6"/>
          <p:cNvGrpSpPr/>
          <p:nvPr userDrawn="1"/>
        </p:nvGrpSpPr>
        <p:grpSpPr>
          <a:xfrm>
            <a:off x="0" y="6810043"/>
            <a:ext cx="12192000" cy="73987"/>
            <a:chOff x="0" y="6810042"/>
            <a:chExt cx="9144000" cy="73987"/>
          </a:xfrm>
        </p:grpSpPr>
        <p:grpSp>
          <p:nvGrpSpPr>
            <p:cNvPr id="8" name="Group 51"/>
            <p:cNvGrpSpPr>
              <a:grpSpLocks/>
            </p:cNvGrpSpPr>
            <p:nvPr/>
          </p:nvGrpSpPr>
          <p:grpSpPr bwMode="auto">
            <a:xfrm flipV="1">
              <a:off x="0" y="6810042"/>
              <a:ext cx="8488680" cy="73987"/>
              <a:chOff x="0" y="4976"/>
              <a:chExt cx="6684" cy="64"/>
            </a:xfrm>
          </p:grpSpPr>
          <p:sp>
            <p:nvSpPr>
              <p:cNvPr id="10" name="Rectangle 54"/>
              <p:cNvSpPr>
                <a:spLocks noChangeArrowheads="1"/>
              </p:cNvSpPr>
              <p:nvPr/>
            </p:nvSpPr>
            <p:spPr bwMode="auto">
              <a:xfrm>
                <a:off x="0" y="4976"/>
                <a:ext cx="6265" cy="6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1" name="Rectangle 55"/>
              <p:cNvSpPr>
                <a:spLocks noChangeArrowheads="1"/>
              </p:cNvSpPr>
              <p:nvPr/>
            </p:nvSpPr>
            <p:spPr bwMode="auto">
              <a:xfrm>
                <a:off x="6265" y="4976"/>
                <a:ext cx="419" cy="6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" name="Rectangle 54"/>
            <p:cNvSpPr>
              <a:spLocks noChangeArrowheads="1"/>
            </p:cNvSpPr>
            <p:nvPr/>
          </p:nvSpPr>
          <p:spPr bwMode="auto">
            <a:xfrm flipV="1">
              <a:off x="8488680" y="6810042"/>
              <a:ext cx="655320" cy="7398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9" name="Textplatzhalt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713657" y="1743199"/>
            <a:ext cx="10604583" cy="431502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2800" b="1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31" name="Bildplatzhalter 12"/>
          <p:cNvSpPr>
            <a:spLocks noGrp="1"/>
          </p:cNvSpPr>
          <p:nvPr>
            <p:ph type="pic" sz="quarter" idx="15"/>
          </p:nvPr>
        </p:nvSpPr>
        <p:spPr>
          <a:xfrm>
            <a:off x="7958385" y="2276872"/>
            <a:ext cx="3359855" cy="29880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Calibri" panose="020F050202020403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32" name="Bildplatzhalter 12"/>
          <p:cNvSpPr>
            <a:spLocks noGrp="1"/>
          </p:cNvSpPr>
          <p:nvPr>
            <p:ph type="pic" sz="quarter" idx="16"/>
          </p:nvPr>
        </p:nvSpPr>
        <p:spPr>
          <a:xfrm>
            <a:off x="4315599" y="2276872"/>
            <a:ext cx="3359855" cy="29880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Calibri" panose="020F050202020403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3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713657" y="2276872"/>
            <a:ext cx="3359855" cy="29880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Calibri" panose="020F050202020403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52782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mit einem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>
          <a:xfrm>
            <a:off x="10608501" y="432926"/>
            <a:ext cx="709883" cy="2631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10723416" y="431497"/>
            <a:ext cx="480053" cy="241035"/>
          </a:xfrm>
          <a:prstGeom prst="rect">
            <a:avLst/>
          </a:prstGeom>
          <a:ln/>
        </p:spPr>
        <p:txBody>
          <a:bodyPr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b="0" kern="12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fld id="{618C125E-2602-4969-9B59-408AB1005261}" type="slidenum">
              <a:rPr lang="id-ID" altLang="de-DE" sz="1200" smtClean="0"/>
              <a:pPr/>
              <a:t>‹Nr.›</a:t>
            </a:fld>
            <a:endParaRPr lang="id-ID" altLang="de-DE" sz="1200" dirty="0"/>
          </a:p>
        </p:txBody>
      </p:sp>
      <p:cxnSp>
        <p:nvCxnSpPr>
          <p:cNvPr id="6" name="Straight Connector 20"/>
          <p:cNvCxnSpPr>
            <a:cxnSpLocks noChangeShapeType="1"/>
          </p:cNvCxnSpPr>
          <p:nvPr/>
        </p:nvCxnSpPr>
        <p:spPr bwMode="auto">
          <a:xfrm>
            <a:off x="623392" y="821504"/>
            <a:ext cx="10813664" cy="0"/>
          </a:xfrm>
          <a:prstGeom prst="line">
            <a:avLst/>
          </a:prstGeom>
          <a:noFill/>
          <a:ln w="12700" algn="ctr">
            <a:solidFill>
              <a:schemeClr val="tx1">
                <a:lumMod val="50000"/>
                <a:lumOff val="50000"/>
              </a:schemeClr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7" name="Gruppieren 6"/>
          <p:cNvGrpSpPr/>
          <p:nvPr userDrawn="1"/>
        </p:nvGrpSpPr>
        <p:grpSpPr>
          <a:xfrm>
            <a:off x="0" y="6810043"/>
            <a:ext cx="12192000" cy="73987"/>
            <a:chOff x="0" y="6810042"/>
            <a:chExt cx="9144000" cy="73987"/>
          </a:xfrm>
        </p:grpSpPr>
        <p:grpSp>
          <p:nvGrpSpPr>
            <p:cNvPr id="8" name="Group 51"/>
            <p:cNvGrpSpPr>
              <a:grpSpLocks/>
            </p:cNvGrpSpPr>
            <p:nvPr/>
          </p:nvGrpSpPr>
          <p:grpSpPr bwMode="auto">
            <a:xfrm flipV="1">
              <a:off x="0" y="6810042"/>
              <a:ext cx="8488680" cy="73987"/>
              <a:chOff x="0" y="4976"/>
              <a:chExt cx="6684" cy="64"/>
            </a:xfrm>
          </p:grpSpPr>
          <p:sp>
            <p:nvSpPr>
              <p:cNvPr id="10" name="Rectangle 54"/>
              <p:cNvSpPr>
                <a:spLocks noChangeArrowheads="1"/>
              </p:cNvSpPr>
              <p:nvPr/>
            </p:nvSpPr>
            <p:spPr bwMode="auto">
              <a:xfrm>
                <a:off x="0" y="4976"/>
                <a:ext cx="6265" cy="6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1" name="Rectangle 55"/>
              <p:cNvSpPr>
                <a:spLocks noChangeArrowheads="1"/>
              </p:cNvSpPr>
              <p:nvPr/>
            </p:nvSpPr>
            <p:spPr bwMode="auto">
              <a:xfrm>
                <a:off x="6265" y="4976"/>
                <a:ext cx="419" cy="6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" name="Rectangle 54"/>
            <p:cNvSpPr>
              <a:spLocks noChangeArrowheads="1"/>
            </p:cNvSpPr>
            <p:nvPr/>
          </p:nvSpPr>
          <p:spPr bwMode="auto">
            <a:xfrm flipV="1">
              <a:off x="8488680" y="6810042"/>
              <a:ext cx="655320" cy="7398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9" name="Textplatzhalter 14"/>
          <p:cNvSpPr>
            <a:spLocks noGrp="1"/>
          </p:cNvSpPr>
          <p:nvPr>
            <p:ph type="body" sz="quarter" idx="10" hasCustomPrompt="1"/>
          </p:nvPr>
        </p:nvSpPr>
        <p:spPr>
          <a:xfrm>
            <a:off x="713657" y="1743199"/>
            <a:ext cx="10604583" cy="431502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2800" b="1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17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713657" y="2276872"/>
            <a:ext cx="10604583" cy="29880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Calibri" panose="020F050202020403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02233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610102" y="426150"/>
            <a:ext cx="1028643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sz="16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MS PGothic" pitchFamily="34" charset="-128"/>
                <a:cs typeface="Trebuchet MS"/>
              </a:rPr>
              <a:t>Sicherer</a:t>
            </a:r>
            <a:r>
              <a:rPr lang="de-DE" sz="1600" b="1" baseline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MS PGothic" pitchFamily="34" charset="-128"/>
                <a:cs typeface="Trebuchet MS"/>
              </a:rPr>
              <a:t> Umgang mit Werkzeugen im Lager</a:t>
            </a:r>
            <a:endParaRPr lang="de-DE" sz="1600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MS PGothic" pitchFamily="34" charset="-128"/>
              <a:cs typeface="Trebuchet M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86" r:id="rId2"/>
    <p:sldLayoutId id="2147483697" r:id="rId3"/>
    <p:sldLayoutId id="2147483685" r:id="rId4"/>
    <p:sldLayoutId id="2147483695" r:id="rId5"/>
    <p:sldLayoutId id="2147483684" r:id="rId6"/>
    <p:sldLayoutId id="2147483692" r:id="rId7"/>
    <p:sldLayoutId id="2147483693" r:id="rId8"/>
    <p:sldLayoutId id="2147483694" r:id="rId9"/>
    <p:sldLayoutId id="2147483696" r:id="rId10"/>
    <p:sldLayoutId id="2147483687" r:id="rId11"/>
    <p:sldLayoutId id="2147483688" r:id="rId12"/>
    <p:sldLayoutId id="2147483689" r:id="rId13"/>
    <p:sldLayoutId id="2147483691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 Unicode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 Unicode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 Unicode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 Unicode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hteck 17"/>
          <p:cNvSpPr/>
          <p:nvPr/>
        </p:nvSpPr>
        <p:spPr>
          <a:xfrm>
            <a:off x="911424" y="848768"/>
            <a:ext cx="6120680" cy="70802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>
              <a:defRPr/>
            </a:pPr>
            <a:r>
              <a:rPr lang="de-DE" sz="4000" b="1" dirty="0">
                <a:solidFill>
                  <a:schemeClr val="accent2"/>
                </a:solidFill>
                <a:latin typeface="Calibri" panose="020F0502020204030204" pitchFamily="34" charset="0"/>
                <a:ea typeface="MS PGothic" pitchFamily="34" charset="-128"/>
                <a:cs typeface="Trebuchet MS"/>
              </a:rPr>
              <a:t>Arbeitssicherheit</a:t>
            </a:r>
            <a:endParaRPr lang="de-DE" sz="16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MS PGothic" pitchFamily="34" charset="-128"/>
              <a:cs typeface="Trebuchet MS"/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911424" y="1424335"/>
            <a:ext cx="6120680" cy="46166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de-DE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Sicherer Umgang mit Werkzeugen im Lager</a:t>
            </a:r>
            <a:endParaRPr lang="de-DE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1653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Sicheres Verhalten bei Störungen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2978253" y="2636912"/>
            <a:ext cx="6214091" cy="129614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Bei unmittelbarer Gefahr: NOT-AUS-Taste drücken.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Vorgesetzten informieren.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Reparaturen nur von ausdrücklich beauftragten Personen ausführen lassen.</a:t>
            </a:r>
          </a:p>
        </p:txBody>
      </p:sp>
    </p:spTree>
    <p:extLst>
      <p:ext uri="{BB962C8B-B14F-4D97-AF65-F5344CB8AC3E}">
        <p14:creationId xmlns:p14="http://schemas.microsoft.com/office/powerpoint/2010/main" val="2823720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Schnell handeln bei Unfällen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Vorgesetzten informieren.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Verletzten und Unfallstelle sichern.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Erste-Hilfe-Maßnahmen einleiten.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Bei Bedarf Rettungswagen alarmieren.</a:t>
            </a:r>
          </a:p>
          <a:p>
            <a:pPr>
              <a:buFont typeface="Arial" panose="020B0604020202020204" pitchFamily="34" charset="0"/>
              <a:buChar char="•"/>
            </a:pP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Notruf: 112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Ersthelfer: </a:t>
            </a:r>
            <a:r>
              <a:rPr lang="de-DE" i="1" dirty="0"/>
              <a:t>(Name, Telefon) </a:t>
            </a:r>
          </a:p>
        </p:txBody>
      </p:sp>
    </p:spTree>
    <p:extLst>
      <p:ext uri="{BB962C8B-B14F-4D97-AF65-F5344CB8AC3E}">
        <p14:creationId xmlns:p14="http://schemas.microsoft.com/office/powerpoint/2010/main" val="2806230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chemeClr val="accent1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 txBox="1">
            <a:spLocks/>
          </p:cNvSpPr>
          <p:nvPr/>
        </p:nvSpPr>
        <p:spPr>
          <a:xfrm>
            <a:off x="9566562" y="289493"/>
            <a:ext cx="360040" cy="241035"/>
          </a:xfrm>
          <a:prstGeom prst="rect">
            <a:avLst/>
          </a:prstGeom>
          <a:ln/>
        </p:spPr>
        <p:txBody>
          <a:bodyPr/>
          <a:lstStyle>
            <a:defPPr>
              <a:defRPr lang="de-DE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b="0" kern="12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endParaRPr lang="id-ID" altLang="de-DE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56AED1AC-E566-4DF2-B1D6-50A11C9EB429}"/>
              </a:ext>
            </a:extLst>
          </p:cNvPr>
          <p:cNvGrpSpPr/>
          <p:nvPr/>
        </p:nvGrpSpPr>
        <p:grpSpPr>
          <a:xfrm>
            <a:off x="-67100" y="-1531263"/>
            <a:ext cx="12307782" cy="8436244"/>
            <a:chOff x="-50325" y="-1260882"/>
            <a:chExt cx="9230837" cy="6908001"/>
          </a:xfrm>
        </p:grpSpPr>
        <p:pic>
          <p:nvPicPr>
            <p:cNvPr id="11" name="Grafik 10">
              <a:extLst>
                <a:ext uri="{FF2B5EF4-FFF2-40B4-BE49-F238E27FC236}">
                  <a16:creationId xmlns:a16="http://schemas.microsoft.com/office/drawing/2014/main" id="{47BEC980-95DA-4A8F-8170-E28E1CEBF93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81" t="31020" r="17556"/>
            <a:stretch/>
          </p:blipFill>
          <p:spPr>
            <a:xfrm>
              <a:off x="-50325" y="-1249252"/>
              <a:ext cx="9206157" cy="6885384"/>
            </a:xfrm>
            <a:prstGeom prst="rect">
              <a:avLst/>
            </a:prstGeom>
          </p:spPr>
        </p:pic>
        <p:sp>
          <p:nvSpPr>
            <p:cNvPr id="12" name="Flussdiagramm: Dokument 10">
              <a:extLst>
                <a:ext uri="{FF2B5EF4-FFF2-40B4-BE49-F238E27FC236}">
                  <a16:creationId xmlns:a16="http://schemas.microsoft.com/office/drawing/2014/main" id="{D8F964B4-B1DE-4AC3-B249-96A649A3B5CA}"/>
                </a:ext>
              </a:extLst>
            </p:cNvPr>
            <p:cNvSpPr/>
            <p:nvPr/>
          </p:nvSpPr>
          <p:spPr>
            <a:xfrm rot="5400000" flipH="1">
              <a:off x="4205822" y="744438"/>
              <a:ext cx="6896695" cy="2908668"/>
            </a:xfrm>
            <a:custGeom>
              <a:avLst/>
              <a:gdLst>
                <a:gd name="connsiteX0" fmla="*/ 0 w 21600"/>
                <a:gd name="connsiteY0" fmla="*/ 0 h 21600"/>
                <a:gd name="connsiteX1" fmla="*/ 21600 w 21600"/>
                <a:gd name="connsiteY1" fmla="*/ 0 h 21600"/>
                <a:gd name="connsiteX2" fmla="*/ 21600 w 21600"/>
                <a:gd name="connsiteY2" fmla="*/ 17322 h 21600"/>
                <a:gd name="connsiteX3" fmla="*/ 0 w 21600"/>
                <a:gd name="connsiteY3" fmla="*/ 20172 h 21600"/>
                <a:gd name="connsiteX4" fmla="*/ 0 w 21600"/>
                <a:gd name="connsiteY4" fmla="*/ 0 h 21600"/>
                <a:gd name="connsiteX0" fmla="*/ 0 w 21600"/>
                <a:gd name="connsiteY0" fmla="*/ 0 h 26395"/>
                <a:gd name="connsiteX1" fmla="*/ 21600 w 21600"/>
                <a:gd name="connsiteY1" fmla="*/ 0 h 26395"/>
                <a:gd name="connsiteX2" fmla="*/ 21600 w 21600"/>
                <a:gd name="connsiteY2" fmla="*/ 17322 h 26395"/>
                <a:gd name="connsiteX3" fmla="*/ 65 w 21600"/>
                <a:gd name="connsiteY3" fmla="*/ 25675 h 26395"/>
                <a:gd name="connsiteX4" fmla="*/ 0 w 21600"/>
                <a:gd name="connsiteY4" fmla="*/ 0 h 26395"/>
                <a:gd name="connsiteX0" fmla="*/ 0 w 21600"/>
                <a:gd name="connsiteY0" fmla="*/ 0 h 26561"/>
                <a:gd name="connsiteX1" fmla="*/ 21600 w 21600"/>
                <a:gd name="connsiteY1" fmla="*/ 0 h 26561"/>
                <a:gd name="connsiteX2" fmla="*/ 21600 w 21600"/>
                <a:gd name="connsiteY2" fmla="*/ 17322 h 26561"/>
                <a:gd name="connsiteX3" fmla="*/ 35 w 21600"/>
                <a:gd name="connsiteY3" fmla="*/ 25849 h 26561"/>
                <a:gd name="connsiteX4" fmla="*/ 0 w 21600"/>
                <a:gd name="connsiteY4" fmla="*/ 0 h 26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0" h="26561">
                  <a:moveTo>
                    <a:pt x="0" y="0"/>
                  </a:moveTo>
                  <a:lnTo>
                    <a:pt x="21600" y="0"/>
                  </a:lnTo>
                  <a:lnTo>
                    <a:pt x="21600" y="17322"/>
                  </a:lnTo>
                  <a:cubicBezTo>
                    <a:pt x="10800" y="17322"/>
                    <a:pt x="10835" y="29599"/>
                    <a:pt x="35" y="25849"/>
                  </a:cubicBezTo>
                  <a:cubicBezTo>
                    <a:pt x="13" y="17291"/>
                    <a:pt x="22" y="8558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 </a:t>
              </a:r>
            </a:p>
          </p:txBody>
        </p:sp>
        <p:sp>
          <p:nvSpPr>
            <p:cNvPr id="13" name="Flussdiagramm: Dokument 10">
              <a:extLst>
                <a:ext uri="{FF2B5EF4-FFF2-40B4-BE49-F238E27FC236}">
                  <a16:creationId xmlns:a16="http://schemas.microsoft.com/office/drawing/2014/main" id="{7BD68D3A-C3B0-4969-A6AD-FF2AE9472442}"/>
                </a:ext>
              </a:extLst>
            </p:cNvPr>
            <p:cNvSpPr/>
            <p:nvPr/>
          </p:nvSpPr>
          <p:spPr>
            <a:xfrm rot="5400000" flipH="1">
              <a:off x="4286760" y="742380"/>
              <a:ext cx="6897014" cy="2890490"/>
            </a:xfrm>
            <a:custGeom>
              <a:avLst/>
              <a:gdLst>
                <a:gd name="connsiteX0" fmla="*/ 0 w 21600"/>
                <a:gd name="connsiteY0" fmla="*/ 0 h 21600"/>
                <a:gd name="connsiteX1" fmla="*/ 21600 w 21600"/>
                <a:gd name="connsiteY1" fmla="*/ 0 h 21600"/>
                <a:gd name="connsiteX2" fmla="*/ 21600 w 21600"/>
                <a:gd name="connsiteY2" fmla="*/ 17322 h 21600"/>
                <a:gd name="connsiteX3" fmla="*/ 0 w 21600"/>
                <a:gd name="connsiteY3" fmla="*/ 20172 h 21600"/>
                <a:gd name="connsiteX4" fmla="*/ 0 w 21600"/>
                <a:gd name="connsiteY4" fmla="*/ 0 h 21600"/>
                <a:gd name="connsiteX0" fmla="*/ 0 w 21600"/>
                <a:gd name="connsiteY0" fmla="*/ 0 h 26395"/>
                <a:gd name="connsiteX1" fmla="*/ 21600 w 21600"/>
                <a:gd name="connsiteY1" fmla="*/ 0 h 26395"/>
                <a:gd name="connsiteX2" fmla="*/ 21600 w 21600"/>
                <a:gd name="connsiteY2" fmla="*/ 17322 h 26395"/>
                <a:gd name="connsiteX3" fmla="*/ 65 w 21600"/>
                <a:gd name="connsiteY3" fmla="*/ 25675 h 26395"/>
                <a:gd name="connsiteX4" fmla="*/ 0 w 21600"/>
                <a:gd name="connsiteY4" fmla="*/ 0 h 26395"/>
                <a:gd name="connsiteX0" fmla="*/ 1 w 21601"/>
                <a:gd name="connsiteY0" fmla="*/ 0 h 26395"/>
                <a:gd name="connsiteX1" fmla="*/ 21601 w 21601"/>
                <a:gd name="connsiteY1" fmla="*/ 0 h 26395"/>
                <a:gd name="connsiteX2" fmla="*/ 21601 w 21601"/>
                <a:gd name="connsiteY2" fmla="*/ 17322 h 26395"/>
                <a:gd name="connsiteX3" fmla="*/ 6 w 21601"/>
                <a:gd name="connsiteY3" fmla="*/ 25675 h 26395"/>
                <a:gd name="connsiteX4" fmla="*/ 1 w 21601"/>
                <a:gd name="connsiteY4" fmla="*/ 0 h 26395"/>
                <a:gd name="connsiteX0" fmla="*/ 1 w 21601"/>
                <a:gd name="connsiteY0" fmla="*/ 0 h 26395"/>
                <a:gd name="connsiteX1" fmla="*/ 21601 w 21601"/>
                <a:gd name="connsiteY1" fmla="*/ 0 h 26395"/>
                <a:gd name="connsiteX2" fmla="*/ 21601 w 21601"/>
                <a:gd name="connsiteY2" fmla="*/ 17322 h 26395"/>
                <a:gd name="connsiteX3" fmla="*/ 6 w 21601"/>
                <a:gd name="connsiteY3" fmla="*/ 25675 h 26395"/>
                <a:gd name="connsiteX4" fmla="*/ 1 w 21601"/>
                <a:gd name="connsiteY4" fmla="*/ 0 h 263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1" h="26395">
                  <a:moveTo>
                    <a:pt x="1" y="0"/>
                  </a:moveTo>
                  <a:lnTo>
                    <a:pt x="21601" y="0"/>
                  </a:lnTo>
                  <a:lnTo>
                    <a:pt x="21601" y="17322"/>
                  </a:lnTo>
                  <a:cubicBezTo>
                    <a:pt x="10801" y="17322"/>
                    <a:pt x="10806" y="29425"/>
                    <a:pt x="6" y="25675"/>
                  </a:cubicBezTo>
                  <a:cubicBezTo>
                    <a:pt x="-16" y="16943"/>
                    <a:pt x="23" y="8558"/>
                    <a:pt x="1" y="0"/>
                  </a:cubicBezTo>
                  <a:close/>
                </a:path>
              </a:pathLst>
            </a:custGeom>
            <a:pattFill prst="pct75">
              <a:fgClr>
                <a:schemeClr val="accent1">
                  <a:lumMod val="60000"/>
                  <a:lumOff val="40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 </a:t>
              </a:r>
            </a:p>
          </p:txBody>
        </p:sp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5E9C41A0-8172-4F21-990E-D19B703A4A9D}"/>
                </a:ext>
              </a:extLst>
            </p:cNvPr>
            <p:cNvSpPr/>
            <p:nvPr/>
          </p:nvSpPr>
          <p:spPr>
            <a:xfrm>
              <a:off x="6948264" y="4840911"/>
              <a:ext cx="121090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altLang="de-DE" sz="1000" b="1" kern="1200" dirty="0">
                  <a:solidFill>
                    <a:schemeClr val="accent2"/>
                  </a:solidFill>
                  <a:latin typeface="Calibri" panose="020F0502020204030204" pitchFamily="34" charset="0"/>
                </a:rPr>
                <a:t>© </a:t>
              </a:r>
              <a:r>
                <a:rPr lang="en-US" altLang="de-DE" sz="1000" b="1" dirty="0">
                  <a:solidFill>
                    <a:schemeClr val="accent2"/>
                  </a:solidFill>
                  <a:latin typeface="Calibri" panose="020F0502020204030204" pitchFamily="34" charset="0"/>
                  <a:ea typeface="Roboto" pitchFamily="2" charset="0"/>
                  <a:cs typeface="Roboto" pitchFamily="2" charset="0"/>
                </a:rPr>
                <a:t>Pro Management </a:t>
              </a:r>
              <a:r>
                <a:rPr lang="en-US" altLang="de-DE" sz="1000" b="1" dirty="0" err="1">
                  <a:solidFill>
                    <a:schemeClr val="accent2"/>
                  </a:solidFill>
                  <a:latin typeface="Calibri" panose="020F0502020204030204" pitchFamily="34" charset="0"/>
                  <a:ea typeface="Roboto" pitchFamily="2" charset="0"/>
                  <a:cs typeface="Roboto" pitchFamily="2" charset="0"/>
                </a:rPr>
                <a:t>Verlag</a:t>
              </a:r>
              <a:endParaRPr lang="en-US" altLang="de-DE" sz="1000" b="1" dirty="0">
                <a:solidFill>
                  <a:schemeClr val="accent2"/>
                </a:solidFill>
                <a:latin typeface="Calibri" panose="020F0502020204030204" pitchFamily="34" charset="0"/>
                <a:ea typeface="Roboto" pitchFamily="2" charset="0"/>
                <a:cs typeface="Roboto" pitchFamily="2" charset="0"/>
              </a:endParaRPr>
            </a:p>
          </p:txBody>
        </p:sp>
      </p:grpSp>
      <p:sp>
        <p:nvSpPr>
          <p:cNvPr id="17" name="Rechteck 16">
            <a:extLst>
              <a:ext uri="{FF2B5EF4-FFF2-40B4-BE49-F238E27FC236}">
                <a16:creationId xmlns:a16="http://schemas.microsoft.com/office/drawing/2014/main" id="{FD653B23-57D3-4831-9E30-466617647DE2}"/>
              </a:ext>
            </a:extLst>
          </p:cNvPr>
          <p:cNvSpPr/>
          <p:nvPr/>
        </p:nvSpPr>
        <p:spPr>
          <a:xfrm>
            <a:off x="815413" y="431497"/>
            <a:ext cx="12192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de-DE" sz="4400" b="1" dirty="0">
                <a:solidFill>
                  <a:schemeClr val="accent2"/>
                </a:solidFill>
                <a:latin typeface="Calibri" panose="020F0502020204030204" pitchFamily="34" charset="0"/>
                <a:ea typeface="MS PGothic" pitchFamily="34" charset="-128"/>
                <a:cs typeface="Trebuchet MS"/>
              </a:rPr>
              <a:t>Vielen Dank für </a:t>
            </a:r>
          </a:p>
          <a:p>
            <a:pPr>
              <a:defRPr/>
            </a:pPr>
            <a:r>
              <a:rPr lang="de-DE" sz="4400" b="1" dirty="0">
                <a:solidFill>
                  <a:schemeClr val="accent2"/>
                </a:solidFill>
                <a:latin typeface="Calibri" panose="020F0502020204030204" pitchFamily="34" charset="0"/>
                <a:ea typeface="MS PGothic" pitchFamily="34" charset="-128"/>
                <a:cs typeface="Trebuchet MS"/>
              </a:rPr>
              <a:t>Ihre Aufmerksamkeit!</a:t>
            </a:r>
            <a:endParaRPr lang="de-DE" sz="44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MS PGothic" pitchFamily="34" charset="-128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700631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0"/>
          </p:nvPr>
        </p:nvSpPr>
        <p:spPr>
          <a:xfrm>
            <a:off x="2351584" y="2395460"/>
            <a:ext cx="7872875" cy="329898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Die Gefahren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>
          <a:xfrm>
            <a:off x="2351584" y="3086983"/>
            <a:ext cx="7872875" cy="329898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Technischer Schutz und sicheres Verhalten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2"/>
          </p:nvPr>
        </p:nvSpPr>
        <p:spPr>
          <a:xfrm>
            <a:off x="2351584" y="3789040"/>
            <a:ext cx="7872875" cy="329898"/>
          </a:xfrm>
        </p:spPr>
        <p:txBody>
          <a:bodyPr/>
          <a:lstStyle/>
          <a:p>
            <a:r>
              <a:rPr lang="de-DE" dirty="0"/>
              <a:t>Verhalten bei Störungen und Unfällen</a:t>
            </a:r>
          </a:p>
        </p:txBody>
      </p:sp>
    </p:spTree>
    <p:extLst>
      <p:ext uri="{BB962C8B-B14F-4D97-AF65-F5344CB8AC3E}">
        <p14:creationId xmlns:p14="http://schemas.microsoft.com/office/powerpoint/2010/main" val="2668753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0" y="3030951"/>
            <a:ext cx="12192000" cy="796098"/>
          </a:xfrm>
        </p:spPr>
        <p:txBody>
          <a:bodyPr/>
          <a:lstStyle/>
          <a:p>
            <a:r>
              <a:rPr lang="de-DE" dirty="0"/>
              <a:t>Die Gefahren</a:t>
            </a:r>
          </a:p>
        </p:txBody>
      </p:sp>
    </p:spTree>
    <p:extLst>
      <p:ext uri="{BB962C8B-B14F-4D97-AF65-F5344CB8AC3E}">
        <p14:creationId xmlns:p14="http://schemas.microsoft.com/office/powerpoint/2010/main" val="1725117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713656" y="2348880"/>
            <a:ext cx="10604584" cy="374137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Schnittverletzungen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Quetschungen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elektrische Gefahr: Stromschläge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993" y="4299755"/>
            <a:ext cx="2016224" cy="1770680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842" y="4310222"/>
            <a:ext cx="1977008" cy="1729882"/>
          </a:xfrm>
          <a:prstGeom prst="rect">
            <a:avLst/>
          </a:prstGeom>
        </p:spPr>
      </p:pic>
      <p:sp>
        <p:nvSpPr>
          <p:cNvPr id="9" name="Textplatzhalter 3">
            <a:extLst>
              <a:ext uri="{FF2B5EF4-FFF2-40B4-BE49-F238E27FC236}">
                <a16:creationId xmlns:a16="http://schemas.microsoft.com/office/drawing/2014/main" id="{638D45C7-C755-4A12-AB83-2C6FE877369C}"/>
              </a:ext>
            </a:extLst>
          </p:cNvPr>
          <p:cNvSpPr txBox="1">
            <a:spLocks/>
          </p:cNvSpPr>
          <p:nvPr/>
        </p:nvSpPr>
        <p:spPr>
          <a:xfrm>
            <a:off x="675993" y="1341314"/>
            <a:ext cx="10604583" cy="431502"/>
          </a:xfrm>
          <a:prstGeom prst="rect">
            <a:avLst/>
          </a:prstGeom>
        </p:spPr>
        <p:txBody>
          <a:bodyPr lIns="0"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800" b="1">
                <a:solidFill>
                  <a:schemeClr val="accent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dirty="0"/>
              <a:t>Auf diese Gefährdungen müssen Sie besonders achten</a:t>
            </a: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14203" y="3985109"/>
            <a:ext cx="2380108" cy="2380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966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0"/>
          </p:nvPr>
        </p:nvSpPr>
        <p:spPr>
          <a:xfrm>
            <a:off x="0" y="3030951"/>
            <a:ext cx="12192000" cy="796098"/>
          </a:xfrm>
        </p:spPr>
        <p:txBody>
          <a:bodyPr/>
          <a:lstStyle/>
          <a:p>
            <a:r>
              <a:rPr lang="de-DE" dirty="0"/>
              <a:t>Technischer Schutz und sicheres Verhalten</a:t>
            </a:r>
          </a:p>
        </p:txBody>
      </p:sp>
    </p:spTree>
    <p:extLst>
      <p:ext uri="{BB962C8B-B14F-4D97-AF65-F5344CB8AC3E}">
        <p14:creationId xmlns:p14="http://schemas.microsoft.com/office/powerpoint/2010/main" val="1336467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platzhalter 4"/>
          <p:cNvPicPr>
            <a:picLocks noGrp="1" noChangeAspect="1"/>
          </p:cNvPicPr>
          <p:nvPr>
            <p:ph type="pic"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0" b="5550"/>
          <a:stretch>
            <a:fillRect/>
          </a:stretch>
        </p:blipFill>
        <p:spPr>
          <a:xfrm>
            <a:off x="6976182" y="2073020"/>
            <a:ext cx="4502161" cy="4003881"/>
          </a:xfrm>
        </p:spPr>
      </p:pic>
      <p:sp>
        <p:nvSpPr>
          <p:cNvPr id="6" name="Textplatzhalter 3">
            <a:extLst>
              <a:ext uri="{FF2B5EF4-FFF2-40B4-BE49-F238E27FC236}">
                <a16:creationId xmlns:a16="http://schemas.microsoft.com/office/drawing/2014/main" id="{C7F8DCA7-202E-4FC2-9F8E-ECDD3AA5AFD2}"/>
              </a:ext>
            </a:extLst>
          </p:cNvPr>
          <p:cNvSpPr txBox="1">
            <a:spLocks/>
          </p:cNvSpPr>
          <p:nvPr/>
        </p:nvSpPr>
        <p:spPr>
          <a:xfrm>
            <a:off x="675993" y="1341314"/>
            <a:ext cx="10604583" cy="1151582"/>
          </a:xfrm>
          <a:prstGeom prst="rect">
            <a:avLst/>
          </a:prstGeom>
        </p:spPr>
        <p:txBody>
          <a:bodyPr lIns="0"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800" b="1">
                <a:solidFill>
                  <a:schemeClr val="accent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dirty="0"/>
              <a:t>Technische und organisatorische Schutzmaßnahmen </a:t>
            </a:r>
            <a:br>
              <a:rPr lang="de-DE" dirty="0"/>
            </a:br>
            <a:r>
              <a:rPr lang="de-DE" dirty="0"/>
              <a:t>aus der Bedienungsanleitung beachten</a:t>
            </a:r>
          </a:p>
        </p:txBody>
      </p:sp>
      <p:sp>
        <p:nvSpPr>
          <p:cNvPr id="10" name="Textplatzhalter 1">
            <a:extLst>
              <a:ext uri="{FF2B5EF4-FFF2-40B4-BE49-F238E27FC236}">
                <a16:creationId xmlns:a16="http://schemas.microsoft.com/office/drawing/2014/main" id="{C77DFB21-8434-4187-B840-6A7ECDE91D1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3657" y="2348880"/>
            <a:ext cx="6174432" cy="338437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sz="1800" dirty="0"/>
              <a:t>Maschinen und Werkzeuge nur im original Zustand verwenden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800" dirty="0"/>
              <a:t>Auf keinen Fall installierte Sicherheitsvorrichtungen verändern, ignorieren, entfernen oder umgehen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800" dirty="0"/>
              <a:t>Arbeitsbereich in einwandfreiem Zustand und frei von Hindernissen halten, um Risiken für Bediener zu minimieren.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800" dirty="0"/>
              <a:t>Maschinen und Werkzeuge nur nach Unterweisung bedienen!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800" dirty="0"/>
              <a:t>Arbeitsgeräte nur vom Fachmann reparieren und warten lassen</a:t>
            </a:r>
          </a:p>
        </p:txBody>
      </p:sp>
    </p:spTree>
    <p:extLst>
      <p:ext uri="{BB962C8B-B14F-4D97-AF65-F5344CB8AC3E}">
        <p14:creationId xmlns:p14="http://schemas.microsoft.com/office/powerpoint/2010/main" val="108720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2"/>
          </p:nvPr>
        </p:nvSpPr>
        <p:spPr>
          <a:xfrm>
            <a:off x="713656" y="2348880"/>
            <a:ext cx="6918515" cy="3885390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de-DE" sz="1800" dirty="0"/>
              <a:t>Betriebsanleitung des Herstellers beachten.</a:t>
            </a:r>
          </a:p>
          <a:p>
            <a:pPr>
              <a:buFont typeface="+mj-lt"/>
              <a:buAutoNum type="arabicPeriod"/>
            </a:pPr>
            <a:r>
              <a:rPr lang="de-DE" sz="1800" dirty="0"/>
              <a:t>Sicherheitshinweise beachten</a:t>
            </a:r>
          </a:p>
          <a:p>
            <a:pPr>
              <a:buFont typeface="+mj-lt"/>
              <a:buAutoNum type="arabicPeriod"/>
            </a:pPr>
            <a:r>
              <a:rPr lang="de-DE" sz="1800" dirty="0"/>
              <a:t>Schutzkleidung tragen, Schnittschutz, Schuhe, Brille…</a:t>
            </a:r>
          </a:p>
          <a:p>
            <a:pPr marL="0" indent="0">
              <a:buNone/>
            </a:pPr>
            <a:r>
              <a:rPr lang="de-DE" sz="1800" dirty="0"/>
              <a:t>4.   Bei drehenden Werkzeugen und Maschinen (Bohrmaschine, </a:t>
            </a:r>
            <a:br>
              <a:rPr lang="de-DE" sz="1800" dirty="0"/>
            </a:br>
            <a:r>
              <a:rPr lang="de-DE" sz="1800" dirty="0"/>
              <a:t>      Akkuschrauber, etc.) keine Handschuhe tragen, diese können ins</a:t>
            </a:r>
            <a:br>
              <a:rPr lang="de-DE" sz="1800" dirty="0"/>
            </a:br>
            <a:r>
              <a:rPr lang="de-DE" sz="1800" dirty="0"/>
              <a:t>      Futteral gezogen werden</a:t>
            </a:r>
            <a:br>
              <a:rPr lang="de-DE" sz="1800" dirty="0"/>
            </a:br>
            <a:r>
              <a:rPr lang="de-DE" sz="1800" dirty="0"/>
              <a:t>5.   Lange Haare unter eine Mütze oder Haarnetz</a:t>
            </a:r>
            <a:br>
              <a:rPr lang="de-DE" sz="1800" dirty="0"/>
            </a:br>
            <a:r>
              <a:rPr lang="de-DE" sz="1800" dirty="0"/>
              <a:t>6.   Nur geprüfte Werkzeuge verwenden</a:t>
            </a:r>
            <a:br>
              <a:rPr lang="de-DE" sz="1800" dirty="0"/>
            </a:br>
            <a:r>
              <a:rPr lang="de-DE" sz="1800" dirty="0"/>
              <a:t>7.   Nur Sicherheits-Schneidwerkzeuge verwenden (Sicherheitsmesser)</a:t>
            </a:r>
          </a:p>
          <a:p>
            <a:endParaRPr lang="de-DE" sz="1800" dirty="0"/>
          </a:p>
        </p:txBody>
      </p:sp>
      <p:sp>
        <p:nvSpPr>
          <p:cNvPr id="5" name="Textplatzhalter 3">
            <a:extLst>
              <a:ext uri="{FF2B5EF4-FFF2-40B4-BE49-F238E27FC236}">
                <a16:creationId xmlns:a16="http://schemas.microsoft.com/office/drawing/2014/main" id="{F2E245C5-AE96-40D0-94A0-7440BDE667AF}"/>
              </a:ext>
            </a:extLst>
          </p:cNvPr>
          <p:cNvSpPr txBox="1">
            <a:spLocks/>
          </p:cNvSpPr>
          <p:nvPr/>
        </p:nvSpPr>
        <p:spPr>
          <a:xfrm>
            <a:off x="675993" y="1341314"/>
            <a:ext cx="10604583" cy="431502"/>
          </a:xfrm>
          <a:prstGeom prst="rect">
            <a:avLst/>
          </a:prstGeom>
        </p:spPr>
        <p:txBody>
          <a:bodyPr lIns="0"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800" b="1">
                <a:solidFill>
                  <a:schemeClr val="accent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dirty="0"/>
              <a:t>Halten Sie diese Regeln immer ein!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CCB9CAAF-0018-4C24-9AB7-D0DC031282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998" y="2704696"/>
            <a:ext cx="2740528" cy="274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5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2"/>
          </p:nvPr>
        </p:nvSpPr>
        <p:spPr>
          <a:xfrm>
            <a:off x="713656" y="2348880"/>
            <a:ext cx="5598367" cy="388539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sz="1800" b="1" dirty="0"/>
              <a:t>WICHTIG: </a:t>
            </a:r>
            <a:r>
              <a:rPr lang="de-DE" sz="1800" dirty="0"/>
              <a:t>Regelmäßige Wartung gemäß Bedienungsanleitung durchführen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800" dirty="0"/>
              <a:t>Wartungsarbeiten und Inspektionen nur von fachkundigen Personen ausführen lassen.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800" dirty="0"/>
              <a:t>Vor Beginn der Wartungsarbeiten: sämtliche Sicherungsvorrichtungen der Maschine aktivieren,</a:t>
            </a:r>
            <a:br>
              <a:rPr lang="de-DE" sz="1800" dirty="0"/>
            </a:br>
            <a:r>
              <a:rPr lang="de-DE" sz="1800" dirty="0"/>
              <a:t>vom Stromnetz trennen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800" dirty="0"/>
              <a:t>Verschleißteile nur durch Originalteile ersetzen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800" dirty="0"/>
              <a:t>Stumpfe Klingen an Messern regelmäßig wechseln </a:t>
            </a:r>
          </a:p>
        </p:txBody>
      </p:sp>
      <p:sp>
        <p:nvSpPr>
          <p:cNvPr id="7" name="Textplatzhalter 3">
            <a:extLst>
              <a:ext uri="{FF2B5EF4-FFF2-40B4-BE49-F238E27FC236}">
                <a16:creationId xmlns:a16="http://schemas.microsoft.com/office/drawing/2014/main" id="{5F36CD71-2A29-4DF2-AD7D-DC4659A041E6}"/>
              </a:ext>
            </a:extLst>
          </p:cNvPr>
          <p:cNvSpPr txBox="1">
            <a:spLocks/>
          </p:cNvSpPr>
          <p:nvPr/>
        </p:nvSpPr>
        <p:spPr>
          <a:xfrm>
            <a:off x="675993" y="1341314"/>
            <a:ext cx="10604583" cy="431502"/>
          </a:xfrm>
          <a:prstGeom prst="rect">
            <a:avLst/>
          </a:prstGeom>
        </p:spPr>
        <p:txBody>
          <a:bodyPr lIns="0"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800" b="1">
                <a:solidFill>
                  <a:schemeClr val="accent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dirty="0"/>
              <a:t>Instandhaltung und Wartung sicher erledigen</a:t>
            </a:r>
          </a:p>
        </p:txBody>
      </p:sp>
    </p:spTree>
    <p:extLst>
      <p:ext uri="{BB962C8B-B14F-4D97-AF65-F5344CB8AC3E}">
        <p14:creationId xmlns:p14="http://schemas.microsoft.com/office/powerpoint/2010/main" val="2891617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0"/>
          </p:nvPr>
        </p:nvSpPr>
        <p:spPr>
          <a:xfrm>
            <a:off x="0" y="3030951"/>
            <a:ext cx="12192000" cy="796098"/>
          </a:xfrm>
        </p:spPr>
        <p:txBody>
          <a:bodyPr/>
          <a:lstStyle/>
          <a:p>
            <a:r>
              <a:rPr lang="de-DE" dirty="0"/>
              <a:t>Verhalten bei Störungen und Unfällen</a:t>
            </a:r>
          </a:p>
        </p:txBody>
      </p:sp>
    </p:spTree>
    <p:extLst>
      <p:ext uri="{BB962C8B-B14F-4D97-AF65-F5344CB8AC3E}">
        <p14:creationId xmlns:p14="http://schemas.microsoft.com/office/powerpoint/2010/main" val="2568257356"/>
      </p:ext>
    </p:extLst>
  </p:cSld>
  <p:clrMapOvr>
    <a:masterClrMapping/>
  </p:clrMapOvr>
</p:sld>
</file>

<file path=ppt/theme/theme1.xml><?xml version="1.0" encoding="utf-8"?>
<a:theme xmlns:a="http://schemas.openxmlformats.org/drawingml/2006/main" name="Vorlage_neues Design_FINAL">
  <a:themeElements>
    <a:clrScheme name="Pro Management Verlag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00B0F0"/>
      </a:accent1>
      <a:accent2>
        <a:srgbClr val="333399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Pro Management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FZ_GW Rechtliche Grundlagen1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FZ_GW Rechtliche Grundlagen1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FZ_GW Rechtliche Grundlagen1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FZ_GW Rechtliche Grundlagen1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FZ_GW Rechtliche Grundlagen1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FZ_GW Rechtliche Grundlagen1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FZ_GW Rechtliche Grundlagen1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FZ_GW Rechtliche Grundlagen1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FZ_GW Rechtliche Grundlagen1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FZ_GW Rechtliche Grundlagen1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FZ_GW Rechtliche Grundlagen1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FZ_GW Rechtliche Grundlagen1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FA0F2CA0-1775-4341-949D-6F3520BBE398}" vid="{C9AA4428-DF67-4890-AE9D-8F56C16FE10A}"/>
    </a:ext>
  </a:ext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Vorlage_neues Design_FINAL_3</Template>
  <TotalTime>0</TotalTime>
  <Words>473</Words>
  <Application>Microsoft Macintosh PowerPoint</Application>
  <PresentationFormat>Breitbild</PresentationFormat>
  <Paragraphs>69</Paragraphs>
  <Slides>12</Slides>
  <Notes>12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8" baseType="lpstr">
      <vt:lpstr>Arial</vt:lpstr>
      <vt:lpstr>Calibri</vt:lpstr>
      <vt:lpstr>Courier New</vt:lpstr>
      <vt:lpstr>Lucida Sans Unicode</vt:lpstr>
      <vt:lpstr>Open Sans Light</vt:lpstr>
      <vt:lpstr>Vorlage_neues Design_FINAL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Patrick Rauch</dc:creator>
  <cp:lastModifiedBy>Florian Higl</cp:lastModifiedBy>
  <cp:revision>70</cp:revision>
  <dcterms:created xsi:type="dcterms:W3CDTF">2016-12-01T10:41:03Z</dcterms:created>
  <dcterms:modified xsi:type="dcterms:W3CDTF">2024-03-25T13:01:54Z</dcterms:modified>
</cp:coreProperties>
</file>