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83" r:id="rId2"/>
    <p:sldId id="384" r:id="rId3"/>
    <p:sldId id="385" r:id="rId4"/>
    <p:sldId id="397" r:id="rId5"/>
    <p:sldId id="398" r:id="rId6"/>
    <p:sldId id="408" r:id="rId7"/>
    <p:sldId id="400" r:id="rId8"/>
    <p:sldId id="390" r:id="rId9"/>
    <p:sldId id="409" r:id="rId10"/>
    <p:sldId id="399" r:id="rId11"/>
    <p:sldId id="410" r:id="rId12"/>
    <p:sldId id="401" r:id="rId13"/>
    <p:sldId id="396" r:id="rId14"/>
    <p:sldId id="402" r:id="rId15"/>
    <p:sldId id="403" r:id="rId16"/>
    <p:sldId id="404" r:id="rId17"/>
    <p:sldId id="405" r:id="rId18"/>
    <p:sldId id="411" r:id="rId19"/>
    <p:sldId id="406" r:id="rId20"/>
    <p:sldId id="407" r:id="rId21"/>
    <p:sldId id="391" r:id="rId22"/>
    <p:sldId id="392" r:id="rId23"/>
  </p:sldIdLst>
  <p:sldSz cx="12192000" cy="6858000"/>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89" userDrawn="1">
          <p15:clr>
            <a:srgbClr val="A4A3A4"/>
          </p15:clr>
        </p15:guide>
        <p15:guide id="4" orient="horz" pos="4020" userDrawn="1">
          <p15:clr>
            <a:srgbClr val="A4A3A4"/>
          </p15:clr>
        </p15:guide>
        <p15:guide id="5" pos="4929" userDrawn="1">
          <p15:clr>
            <a:srgbClr val="A4A3A4"/>
          </p15:clr>
        </p15:guide>
        <p15:guide id="6" pos="393" userDrawn="1">
          <p15:clr>
            <a:srgbClr val="A4A3A4"/>
          </p15:clr>
        </p15:guide>
        <p15:guide id="7" pos="1980" userDrawn="1">
          <p15:clr>
            <a:srgbClr val="A4A3A4"/>
          </p15:clr>
        </p15:guide>
        <p15:guide id="8" orient="horz" pos="27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ane Kühn" initials="CK"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B1BF"/>
    <a:srgbClr val="384B93"/>
    <a:srgbClr val="C9E7FB"/>
    <a:srgbClr val="00B4EC"/>
    <a:srgbClr val="EDF7FD"/>
    <a:srgbClr val="0C84C0"/>
    <a:srgbClr val="5F5F5F"/>
    <a:srgbClr val="91D3F5"/>
    <a:srgbClr val="68C6F1"/>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83" autoAdjust="0"/>
    <p:restoredTop sz="78372" autoAdjust="0"/>
  </p:normalViewPr>
  <p:slideViewPr>
    <p:cSldViewPr>
      <p:cViewPr varScale="1">
        <p:scale>
          <a:sx n="87" d="100"/>
          <a:sy n="87" d="100"/>
        </p:scale>
        <p:origin x="90" y="96"/>
      </p:cViewPr>
      <p:guideLst>
        <p:guide orient="horz" pos="2160"/>
        <p:guide pos="3840"/>
        <p:guide orient="horz" pos="1389"/>
        <p:guide orient="horz" pos="4020"/>
        <p:guide pos="4929"/>
        <p:guide pos="393"/>
        <p:guide pos="1980"/>
        <p:guide orient="horz" pos="2704"/>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74" d="100"/>
          <a:sy n="74" d="100"/>
        </p:scale>
        <p:origin x="315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BC7CFC-0BF6-488F-96F1-EA0401DA3CF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E54A4DC6-E7BB-4397-8FF8-927591A57CE7}">
      <dgm:prSet/>
      <dgm:spPr>
        <a:ln>
          <a:noFill/>
        </a:ln>
      </dgm:spPr>
      <dgm:t>
        <a:bodyPr/>
        <a:lstStyle/>
        <a:p>
          <a:pPr rtl="0"/>
          <a:endParaRPr lang="de-DE" dirty="0"/>
        </a:p>
      </dgm:t>
    </dgm:pt>
    <dgm:pt modelId="{E5A629F4-058E-4823-BF4E-29DBCA7052F8}" type="parTrans" cxnId="{AED53D89-3BC2-487E-83A7-7EE5B9D261A7}">
      <dgm:prSet/>
      <dgm:spPr/>
      <dgm:t>
        <a:bodyPr/>
        <a:lstStyle/>
        <a:p>
          <a:endParaRPr lang="de-DE"/>
        </a:p>
      </dgm:t>
    </dgm:pt>
    <dgm:pt modelId="{0E78F99C-26DF-40B6-8648-54A2FA3D7623}" type="sibTrans" cxnId="{AED53D89-3BC2-487E-83A7-7EE5B9D261A7}">
      <dgm:prSet/>
      <dgm:spPr/>
      <dgm:t>
        <a:bodyPr/>
        <a:lstStyle/>
        <a:p>
          <a:endParaRPr lang="de-DE"/>
        </a:p>
      </dgm:t>
    </dgm:pt>
    <dgm:pt modelId="{ED947DB3-8B21-4677-9016-D71A8461AB7E}">
      <dgm:prSet/>
      <dgm:spPr>
        <a:ln>
          <a:noFill/>
        </a:ln>
      </dgm:spPr>
      <dgm:t>
        <a:bodyPr/>
        <a:lstStyle/>
        <a:p>
          <a:pPr rtl="0"/>
          <a:endParaRPr lang="de-DE" dirty="0"/>
        </a:p>
      </dgm:t>
    </dgm:pt>
    <dgm:pt modelId="{40CF4B53-9E19-4754-84BC-675E0AB41B27}" type="parTrans" cxnId="{D1ED3189-0BA4-405E-8CE6-DC5A1C992A05}">
      <dgm:prSet/>
      <dgm:spPr/>
      <dgm:t>
        <a:bodyPr/>
        <a:lstStyle/>
        <a:p>
          <a:endParaRPr lang="de-DE"/>
        </a:p>
      </dgm:t>
    </dgm:pt>
    <dgm:pt modelId="{47206580-896B-4526-BDDD-D98CE5803D70}" type="sibTrans" cxnId="{D1ED3189-0BA4-405E-8CE6-DC5A1C992A05}">
      <dgm:prSet/>
      <dgm:spPr/>
      <dgm:t>
        <a:bodyPr/>
        <a:lstStyle/>
        <a:p>
          <a:endParaRPr lang="de-DE"/>
        </a:p>
      </dgm:t>
    </dgm:pt>
    <dgm:pt modelId="{6293B216-C5DD-4F39-BA58-089BC8656355}">
      <dgm:prSet/>
      <dgm:spPr>
        <a:ln>
          <a:noFill/>
        </a:ln>
      </dgm:spPr>
      <dgm:t>
        <a:bodyPr/>
        <a:lstStyle/>
        <a:p>
          <a:pPr rtl="0"/>
          <a:endParaRPr lang="de-DE" dirty="0"/>
        </a:p>
      </dgm:t>
    </dgm:pt>
    <dgm:pt modelId="{DC93D3CF-43D7-49AE-B02B-E415195460A9}" type="parTrans" cxnId="{B2147A0A-D434-4094-8E67-D11FCDFE5773}">
      <dgm:prSet/>
      <dgm:spPr/>
      <dgm:t>
        <a:bodyPr/>
        <a:lstStyle/>
        <a:p>
          <a:endParaRPr lang="de-DE"/>
        </a:p>
      </dgm:t>
    </dgm:pt>
    <dgm:pt modelId="{71F631E5-0680-43B5-B4C4-CE983689B395}" type="sibTrans" cxnId="{B2147A0A-D434-4094-8E67-D11FCDFE5773}">
      <dgm:prSet/>
      <dgm:spPr/>
      <dgm:t>
        <a:bodyPr/>
        <a:lstStyle/>
        <a:p>
          <a:endParaRPr lang="de-DE"/>
        </a:p>
      </dgm:t>
    </dgm:pt>
    <dgm:pt modelId="{BB4DF252-00CA-4A0B-B37B-75D2B966BE86}">
      <dgm:prSet/>
      <dgm:spPr>
        <a:ln>
          <a:noFill/>
        </a:ln>
      </dgm:spPr>
      <dgm:t>
        <a:bodyPr/>
        <a:lstStyle/>
        <a:p>
          <a:pPr rtl="0"/>
          <a:endParaRPr lang="de-DE" dirty="0"/>
        </a:p>
      </dgm:t>
    </dgm:pt>
    <dgm:pt modelId="{E687174B-A5A3-4DA9-8E6B-2E9381DC2C09}" type="parTrans" cxnId="{2652BCED-DE65-4D61-A733-539D7841B78E}">
      <dgm:prSet/>
      <dgm:spPr/>
      <dgm:t>
        <a:bodyPr/>
        <a:lstStyle/>
        <a:p>
          <a:endParaRPr lang="de-DE"/>
        </a:p>
      </dgm:t>
    </dgm:pt>
    <dgm:pt modelId="{81A7E5D8-5193-49DE-8F00-250AA5DA3CF7}" type="sibTrans" cxnId="{2652BCED-DE65-4D61-A733-539D7841B78E}">
      <dgm:prSet/>
      <dgm:spPr/>
      <dgm:t>
        <a:bodyPr/>
        <a:lstStyle/>
        <a:p>
          <a:endParaRPr lang="de-DE"/>
        </a:p>
      </dgm:t>
    </dgm:pt>
    <dgm:pt modelId="{73DD9439-12F6-42F4-AF47-2A4CEEA65E65}">
      <dgm:prSet/>
      <dgm:spPr>
        <a:ln>
          <a:noFill/>
        </a:ln>
      </dgm:spPr>
      <dgm:t>
        <a:bodyPr/>
        <a:lstStyle/>
        <a:p>
          <a:pPr rtl="0"/>
          <a:endParaRPr lang="de-DE" dirty="0"/>
        </a:p>
      </dgm:t>
    </dgm:pt>
    <dgm:pt modelId="{A9E4E04E-5130-4A44-9D15-3E8B78A5DEDD}" type="parTrans" cxnId="{0EA9FCCF-40F3-4D7E-B04A-8BE161FE289A}">
      <dgm:prSet/>
      <dgm:spPr/>
      <dgm:t>
        <a:bodyPr/>
        <a:lstStyle/>
        <a:p>
          <a:endParaRPr lang="de-DE"/>
        </a:p>
      </dgm:t>
    </dgm:pt>
    <dgm:pt modelId="{B8D17B1B-F914-4CB6-88B2-B3B66169792D}" type="sibTrans" cxnId="{0EA9FCCF-40F3-4D7E-B04A-8BE161FE289A}">
      <dgm:prSet/>
      <dgm:spPr/>
      <dgm:t>
        <a:bodyPr/>
        <a:lstStyle/>
        <a:p>
          <a:endParaRPr lang="de-DE"/>
        </a:p>
      </dgm:t>
    </dgm:pt>
    <dgm:pt modelId="{0EBFEA8F-4053-4EB0-8BAD-669C710A36E1}">
      <dgm:prSet/>
      <dgm:spPr>
        <a:ln>
          <a:noFill/>
        </a:ln>
      </dgm:spPr>
      <dgm:t>
        <a:bodyPr/>
        <a:lstStyle/>
        <a:p>
          <a:pPr rtl="0"/>
          <a:endParaRPr lang="de-DE" dirty="0"/>
        </a:p>
      </dgm:t>
    </dgm:pt>
    <dgm:pt modelId="{30C37FCA-411E-4280-9255-0BDCF34498B6}" type="parTrans" cxnId="{6367B12B-3814-4783-A146-9EC576CE6924}">
      <dgm:prSet/>
      <dgm:spPr/>
      <dgm:t>
        <a:bodyPr/>
        <a:lstStyle/>
        <a:p>
          <a:endParaRPr lang="de-DE"/>
        </a:p>
      </dgm:t>
    </dgm:pt>
    <dgm:pt modelId="{AC543583-9EA8-40CB-9B67-2D636D0A63F1}" type="sibTrans" cxnId="{6367B12B-3814-4783-A146-9EC576CE6924}">
      <dgm:prSet/>
      <dgm:spPr/>
      <dgm:t>
        <a:bodyPr/>
        <a:lstStyle/>
        <a:p>
          <a:endParaRPr lang="de-DE"/>
        </a:p>
      </dgm:t>
    </dgm:pt>
    <dgm:pt modelId="{134D2C1B-54EB-402E-AB5C-79AF01CD9C55}">
      <dgm:prSet/>
      <dgm:spPr>
        <a:ln>
          <a:noFill/>
        </a:ln>
      </dgm:spPr>
      <dgm:t>
        <a:bodyPr/>
        <a:lstStyle/>
        <a:p>
          <a:pPr rtl="0"/>
          <a:endParaRPr lang="de-DE" dirty="0"/>
        </a:p>
      </dgm:t>
    </dgm:pt>
    <dgm:pt modelId="{67B220F2-1D24-4CDA-B744-AAE89530151B}" type="parTrans" cxnId="{AF558708-A798-4B67-96CB-12C96E9D54A6}">
      <dgm:prSet/>
      <dgm:spPr/>
      <dgm:t>
        <a:bodyPr/>
        <a:lstStyle/>
        <a:p>
          <a:endParaRPr lang="de-DE"/>
        </a:p>
      </dgm:t>
    </dgm:pt>
    <dgm:pt modelId="{BF857D92-48AB-42F5-A500-728B8F5A764E}" type="sibTrans" cxnId="{AF558708-A798-4B67-96CB-12C96E9D54A6}">
      <dgm:prSet/>
      <dgm:spPr/>
      <dgm:t>
        <a:bodyPr/>
        <a:lstStyle/>
        <a:p>
          <a:endParaRPr lang="de-DE"/>
        </a:p>
      </dgm:t>
    </dgm:pt>
    <dgm:pt modelId="{15944E74-4130-4A0B-A447-D1C26CF6E8A1}">
      <dgm:prSet/>
      <dgm:spPr>
        <a:ln>
          <a:noFill/>
        </a:ln>
      </dgm:spPr>
      <dgm:t>
        <a:bodyPr/>
        <a:lstStyle/>
        <a:p>
          <a:pPr rtl="0"/>
          <a:endParaRPr lang="de-DE" dirty="0"/>
        </a:p>
      </dgm:t>
    </dgm:pt>
    <dgm:pt modelId="{48AD69B5-B48D-4E7C-B5A1-6BC1750D544F}" type="parTrans" cxnId="{CBAEE3CB-E475-4C3B-92FD-879B79B3E337}">
      <dgm:prSet/>
      <dgm:spPr/>
      <dgm:t>
        <a:bodyPr/>
        <a:lstStyle/>
        <a:p>
          <a:endParaRPr lang="de-DE"/>
        </a:p>
      </dgm:t>
    </dgm:pt>
    <dgm:pt modelId="{C53F14FF-15D4-4153-A28B-9A0B35B31034}" type="sibTrans" cxnId="{CBAEE3CB-E475-4C3B-92FD-879B79B3E337}">
      <dgm:prSet/>
      <dgm:spPr/>
      <dgm:t>
        <a:bodyPr/>
        <a:lstStyle/>
        <a:p>
          <a:endParaRPr lang="de-DE"/>
        </a:p>
      </dgm:t>
    </dgm:pt>
    <dgm:pt modelId="{85BC7442-2B5D-41E4-8807-92C42258A9AE}">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0D195638-3744-4646-A31B-20D7840C57C7}" type="parTrans" cxnId="{178B19C6-0F46-4B69-BBCA-84080AFC13AE}">
      <dgm:prSet/>
      <dgm:spPr/>
      <dgm:t>
        <a:bodyPr/>
        <a:lstStyle/>
        <a:p>
          <a:endParaRPr lang="de-DE"/>
        </a:p>
      </dgm:t>
    </dgm:pt>
    <dgm:pt modelId="{6CA209B3-4B2E-4D4E-808E-65F1AC0DE6ED}" type="sibTrans" cxnId="{178B19C6-0F46-4B69-BBCA-84080AFC13AE}">
      <dgm:prSet/>
      <dgm:spPr/>
      <dgm:t>
        <a:bodyPr/>
        <a:lstStyle/>
        <a:p>
          <a:endParaRPr lang="de-DE"/>
        </a:p>
      </dgm:t>
    </dgm:pt>
    <dgm:pt modelId="{D3495407-91BC-4F5A-8ECC-127E6DC09812}">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F846E1A7-5175-4DC9-AF13-6546B49298DB}" type="parTrans" cxnId="{F6A21CF6-AFD1-4C67-B3D9-03945FB3BE0D}">
      <dgm:prSet/>
      <dgm:spPr/>
      <dgm:t>
        <a:bodyPr/>
        <a:lstStyle/>
        <a:p>
          <a:endParaRPr lang="de-DE"/>
        </a:p>
      </dgm:t>
    </dgm:pt>
    <dgm:pt modelId="{C628ADFB-DF2E-4756-9D21-346ECC5895CD}" type="sibTrans" cxnId="{F6A21CF6-AFD1-4C67-B3D9-03945FB3BE0D}">
      <dgm:prSet/>
      <dgm:spPr/>
      <dgm:t>
        <a:bodyPr/>
        <a:lstStyle/>
        <a:p>
          <a:endParaRPr lang="de-DE"/>
        </a:p>
      </dgm:t>
    </dgm:pt>
    <dgm:pt modelId="{77EB86DC-8F74-4BAC-96DE-9900FF87A4B0}">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E0488476-5075-4401-8F89-1109AB031AD0}" type="parTrans" cxnId="{94DFFDD9-E732-47F1-B29B-CA89ABCFB2B9}">
      <dgm:prSet/>
      <dgm:spPr/>
      <dgm:t>
        <a:bodyPr/>
        <a:lstStyle/>
        <a:p>
          <a:endParaRPr lang="de-DE"/>
        </a:p>
      </dgm:t>
    </dgm:pt>
    <dgm:pt modelId="{831C59CC-61EE-4DDE-A2F7-8D7D74E77309}" type="sibTrans" cxnId="{94DFFDD9-E732-47F1-B29B-CA89ABCFB2B9}">
      <dgm:prSet/>
      <dgm:spPr/>
      <dgm:t>
        <a:bodyPr/>
        <a:lstStyle/>
        <a:p>
          <a:endParaRPr lang="de-DE"/>
        </a:p>
      </dgm:t>
    </dgm:pt>
    <dgm:pt modelId="{C83DF347-D645-4398-AA96-9BEEF57C670B}">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B08D40A4-8DF5-422C-B498-891AB21219E8}" type="parTrans" cxnId="{3EA9ABE3-9EC3-405F-9908-BF7C7FE45462}">
      <dgm:prSet/>
      <dgm:spPr/>
      <dgm:t>
        <a:bodyPr/>
        <a:lstStyle/>
        <a:p>
          <a:endParaRPr lang="de-DE"/>
        </a:p>
      </dgm:t>
    </dgm:pt>
    <dgm:pt modelId="{5F820957-D89E-46F1-A9F9-A5B5E96441CC}" type="sibTrans" cxnId="{3EA9ABE3-9EC3-405F-9908-BF7C7FE45462}">
      <dgm:prSet/>
      <dgm:spPr/>
      <dgm:t>
        <a:bodyPr/>
        <a:lstStyle/>
        <a:p>
          <a:endParaRPr lang="de-DE"/>
        </a:p>
      </dgm:t>
    </dgm:pt>
    <dgm:pt modelId="{01F4E78B-54FF-4B4D-BF9D-94291C0FB76E}">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FC0443CB-C2B1-4DB9-9C86-9CD753039659}" type="parTrans" cxnId="{E1084A5D-77B4-496B-9562-71ED1AC4C3B5}">
      <dgm:prSet/>
      <dgm:spPr/>
      <dgm:t>
        <a:bodyPr/>
        <a:lstStyle/>
        <a:p>
          <a:endParaRPr lang="de-DE"/>
        </a:p>
      </dgm:t>
    </dgm:pt>
    <dgm:pt modelId="{906F4FD7-483B-495B-BB51-CB03C8251AA0}" type="sibTrans" cxnId="{E1084A5D-77B4-496B-9562-71ED1AC4C3B5}">
      <dgm:prSet/>
      <dgm:spPr/>
      <dgm:t>
        <a:bodyPr/>
        <a:lstStyle/>
        <a:p>
          <a:endParaRPr lang="de-DE"/>
        </a:p>
      </dgm:t>
    </dgm:pt>
    <dgm:pt modelId="{949E3C94-C3CD-4B2E-AFDF-2E9500B2AFDF}">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DDA3DF79-7059-4E57-96C7-85F2EFA7A89B}" type="parTrans" cxnId="{254A144B-D9DD-4C3A-B8FE-19341E552CF9}">
      <dgm:prSet/>
      <dgm:spPr/>
      <dgm:t>
        <a:bodyPr/>
        <a:lstStyle/>
        <a:p>
          <a:endParaRPr lang="de-DE"/>
        </a:p>
      </dgm:t>
    </dgm:pt>
    <dgm:pt modelId="{B168E8FE-8A03-49FB-8A70-6F4EF4F5C983}" type="sibTrans" cxnId="{254A144B-D9DD-4C3A-B8FE-19341E552CF9}">
      <dgm:prSet/>
      <dgm:spPr/>
      <dgm:t>
        <a:bodyPr/>
        <a:lstStyle/>
        <a:p>
          <a:endParaRPr lang="de-DE"/>
        </a:p>
      </dgm:t>
    </dgm:pt>
    <dgm:pt modelId="{E19C07A9-9CBC-41F2-A205-8D778C1850CF}">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A2A905C9-B083-49E3-A645-24600F1E6ADA}" type="parTrans" cxnId="{B2223668-AFEF-468F-AAF1-90D45755C121}">
      <dgm:prSet/>
      <dgm:spPr/>
      <dgm:t>
        <a:bodyPr/>
        <a:lstStyle/>
        <a:p>
          <a:endParaRPr lang="de-DE"/>
        </a:p>
      </dgm:t>
    </dgm:pt>
    <dgm:pt modelId="{22837D63-2944-488E-8FBD-9BA90F2467FF}" type="sibTrans" cxnId="{B2223668-AFEF-468F-AAF1-90D45755C121}">
      <dgm:prSet/>
      <dgm:spPr/>
      <dgm:t>
        <a:bodyPr/>
        <a:lstStyle/>
        <a:p>
          <a:endParaRPr lang="de-DE"/>
        </a:p>
      </dgm:t>
    </dgm:pt>
    <dgm:pt modelId="{0C5822E1-CF2F-4DB6-ACCB-8D875EC0CA6E}">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8D1C335F-4EFD-47ED-AC1A-F80002925CDB}" type="parTrans" cxnId="{62C6C702-78D4-4574-8121-F8B260210F53}">
      <dgm:prSet/>
      <dgm:spPr/>
      <dgm:t>
        <a:bodyPr/>
        <a:lstStyle/>
        <a:p>
          <a:endParaRPr lang="de-DE"/>
        </a:p>
      </dgm:t>
    </dgm:pt>
    <dgm:pt modelId="{7AF154F7-2CC1-400B-B49B-0554CB044E15}" type="sibTrans" cxnId="{62C6C702-78D4-4574-8121-F8B260210F53}">
      <dgm:prSet/>
      <dgm:spPr/>
      <dgm:t>
        <a:bodyPr/>
        <a:lstStyle/>
        <a:p>
          <a:endParaRPr lang="de-DE"/>
        </a:p>
      </dgm:t>
    </dgm:pt>
    <dgm:pt modelId="{E7C6844E-FC2F-4045-8AB2-160D3C07A1E8}" type="pres">
      <dgm:prSet presAssocID="{D9BC7CFC-0BF6-488F-96F1-EA0401DA3CF1}" presName="linearFlow" presStyleCnt="0">
        <dgm:presLayoutVars>
          <dgm:dir/>
          <dgm:animLvl val="lvl"/>
          <dgm:resizeHandles val="exact"/>
        </dgm:presLayoutVars>
      </dgm:prSet>
      <dgm:spPr/>
    </dgm:pt>
    <dgm:pt modelId="{3ECB77C9-3D9C-4547-9236-FD3B999A4B89}" type="pres">
      <dgm:prSet presAssocID="{E54A4DC6-E7BB-4397-8FF8-927591A57CE7}" presName="composite" presStyleCnt="0"/>
      <dgm:spPr/>
    </dgm:pt>
    <dgm:pt modelId="{C506312F-A44B-42FC-AE65-4A78627D9710}" type="pres">
      <dgm:prSet presAssocID="{E54A4DC6-E7BB-4397-8FF8-927591A57CE7}" presName="parentText" presStyleLbl="alignNode1" presStyleIdx="0" presStyleCnt="8">
        <dgm:presLayoutVars>
          <dgm:chMax val="1"/>
          <dgm:bulletEnabled val="1"/>
        </dgm:presLayoutVars>
      </dgm:prSet>
      <dgm:spPr/>
    </dgm:pt>
    <dgm:pt modelId="{A2E0E6D5-0388-4CC6-A1F8-F656AB8881CF}" type="pres">
      <dgm:prSet presAssocID="{E54A4DC6-E7BB-4397-8FF8-927591A57CE7}" presName="descendantText" presStyleLbl="alignAcc1" presStyleIdx="0" presStyleCnt="8">
        <dgm:presLayoutVars>
          <dgm:bulletEnabled val="1"/>
        </dgm:presLayoutVars>
      </dgm:prSet>
      <dgm:spPr/>
    </dgm:pt>
    <dgm:pt modelId="{F4FBFA3E-BA79-4DEA-9828-9BA39C739307}" type="pres">
      <dgm:prSet presAssocID="{0E78F99C-26DF-40B6-8648-54A2FA3D7623}" presName="sp" presStyleCnt="0"/>
      <dgm:spPr/>
    </dgm:pt>
    <dgm:pt modelId="{D01D5A98-9176-439F-90C8-9695EF0637B5}" type="pres">
      <dgm:prSet presAssocID="{ED947DB3-8B21-4677-9016-D71A8461AB7E}" presName="composite" presStyleCnt="0"/>
      <dgm:spPr/>
    </dgm:pt>
    <dgm:pt modelId="{0139E268-1B25-4BB8-9421-9A1B976C4B78}" type="pres">
      <dgm:prSet presAssocID="{ED947DB3-8B21-4677-9016-D71A8461AB7E}" presName="parentText" presStyleLbl="alignNode1" presStyleIdx="1" presStyleCnt="8">
        <dgm:presLayoutVars>
          <dgm:chMax val="1"/>
          <dgm:bulletEnabled val="1"/>
        </dgm:presLayoutVars>
      </dgm:prSet>
      <dgm:spPr/>
    </dgm:pt>
    <dgm:pt modelId="{D671DC5F-2457-4BD6-90CE-DDC21058AD93}" type="pres">
      <dgm:prSet presAssocID="{ED947DB3-8B21-4677-9016-D71A8461AB7E}" presName="descendantText" presStyleLbl="alignAcc1" presStyleIdx="1" presStyleCnt="8">
        <dgm:presLayoutVars>
          <dgm:bulletEnabled val="1"/>
        </dgm:presLayoutVars>
      </dgm:prSet>
      <dgm:spPr/>
    </dgm:pt>
    <dgm:pt modelId="{D08F73BB-7101-4AA3-AF70-E371F100A47F}" type="pres">
      <dgm:prSet presAssocID="{47206580-896B-4526-BDDD-D98CE5803D70}" presName="sp" presStyleCnt="0"/>
      <dgm:spPr/>
    </dgm:pt>
    <dgm:pt modelId="{739C16FD-91F0-4A3D-A90F-E79B23F0F452}" type="pres">
      <dgm:prSet presAssocID="{6293B216-C5DD-4F39-BA58-089BC8656355}" presName="composite" presStyleCnt="0"/>
      <dgm:spPr/>
    </dgm:pt>
    <dgm:pt modelId="{329C42A5-0EE5-4546-AB47-DA5B9B6913E2}" type="pres">
      <dgm:prSet presAssocID="{6293B216-C5DD-4F39-BA58-089BC8656355}" presName="parentText" presStyleLbl="alignNode1" presStyleIdx="2" presStyleCnt="8">
        <dgm:presLayoutVars>
          <dgm:chMax val="1"/>
          <dgm:bulletEnabled val="1"/>
        </dgm:presLayoutVars>
      </dgm:prSet>
      <dgm:spPr/>
    </dgm:pt>
    <dgm:pt modelId="{EE62E2CC-276F-472C-A675-9504BFD25808}" type="pres">
      <dgm:prSet presAssocID="{6293B216-C5DD-4F39-BA58-089BC8656355}" presName="descendantText" presStyleLbl="alignAcc1" presStyleIdx="2" presStyleCnt="8">
        <dgm:presLayoutVars>
          <dgm:bulletEnabled val="1"/>
        </dgm:presLayoutVars>
      </dgm:prSet>
      <dgm:spPr/>
    </dgm:pt>
    <dgm:pt modelId="{F860CECD-06E5-4FCC-89B9-236C32027EB7}" type="pres">
      <dgm:prSet presAssocID="{71F631E5-0680-43B5-B4C4-CE983689B395}" presName="sp" presStyleCnt="0"/>
      <dgm:spPr/>
    </dgm:pt>
    <dgm:pt modelId="{5EE2A30A-6A19-4FFC-BB6C-D3518D3910D0}" type="pres">
      <dgm:prSet presAssocID="{BB4DF252-00CA-4A0B-B37B-75D2B966BE86}" presName="composite" presStyleCnt="0"/>
      <dgm:spPr/>
    </dgm:pt>
    <dgm:pt modelId="{0BA2BC19-6FD9-48D8-955B-B14EA01D23C0}" type="pres">
      <dgm:prSet presAssocID="{BB4DF252-00CA-4A0B-B37B-75D2B966BE86}" presName="parentText" presStyleLbl="alignNode1" presStyleIdx="3" presStyleCnt="8">
        <dgm:presLayoutVars>
          <dgm:chMax val="1"/>
          <dgm:bulletEnabled val="1"/>
        </dgm:presLayoutVars>
      </dgm:prSet>
      <dgm:spPr/>
    </dgm:pt>
    <dgm:pt modelId="{12F56F30-A7B7-4586-B752-89BBC3E5A66C}" type="pres">
      <dgm:prSet presAssocID="{BB4DF252-00CA-4A0B-B37B-75D2B966BE86}" presName="descendantText" presStyleLbl="alignAcc1" presStyleIdx="3" presStyleCnt="8">
        <dgm:presLayoutVars>
          <dgm:bulletEnabled val="1"/>
        </dgm:presLayoutVars>
      </dgm:prSet>
      <dgm:spPr/>
    </dgm:pt>
    <dgm:pt modelId="{CE110D65-FB0C-4F43-BE68-313DC93A7999}" type="pres">
      <dgm:prSet presAssocID="{81A7E5D8-5193-49DE-8F00-250AA5DA3CF7}" presName="sp" presStyleCnt="0"/>
      <dgm:spPr/>
    </dgm:pt>
    <dgm:pt modelId="{2DCB0E00-121F-48A8-A074-42974EE73ACC}" type="pres">
      <dgm:prSet presAssocID="{73DD9439-12F6-42F4-AF47-2A4CEEA65E65}" presName="composite" presStyleCnt="0"/>
      <dgm:spPr/>
    </dgm:pt>
    <dgm:pt modelId="{23088B1B-C17D-490E-B314-B7690FDFF9B2}" type="pres">
      <dgm:prSet presAssocID="{73DD9439-12F6-42F4-AF47-2A4CEEA65E65}" presName="parentText" presStyleLbl="alignNode1" presStyleIdx="4" presStyleCnt="8">
        <dgm:presLayoutVars>
          <dgm:chMax val="1"/>
          <dgm:bulletEnabled val="1"/>
        </dgm:presLayoutVars>
      </dgm:prSet>
      <dgm:spPr/>
    </dgm:pt>
    <dgm:pt modelId="{F29DBDFA-FB45-44CF-B1E3-04BD5D312082}" type="pres">
      <dgm:prSet presAssocID="{73DD9439-12F6-42F4-AF47-2A4CEEA65E65}" presName="descendantText" presStyleLbl="alignAcc1" presStyleIdx="4" presStyleCnt="8">
        <dgm:presLayoutVars>
          <dgm:bulletEnabled val="1"/>
        </dgm:presLayoutVars>
      </dgm:prSet>
      <dgm:spPr/>
    </dgm:pt>
    <dgm:pt modelId="{5C3EC934-AF9E-4293-8380-F361C246F4F8}" type="pres">
      <dgm:prSet presAssocID="{B8D17B1B-F914-4CB6-88B2-B3B66169792D}" presName="sp" presStyleCnt="0"/>
      <dgm:spPr/>
    </dgm:pt>
    <dgm:pt modelId="{53E7FD30-FB7D-4535-886E-CA9532A03E52}" type="pres">
      <dgm:prSet presAssocID="{0EBFEA8F-4053-4EB0-8BAD-669C710A36E1}" presName="composite" presStyleCnt="0"/>
      <dgm:spPr/>
    </dgm:pt>
    <dgm:pt modelId="{26ACE240-1CB6-41E0-A8C4-F10C904675A8}" type="pres">
      <dgm:prSet presAssocID="{0EBFEA8F-4053-4EB0-8BAD-669C710A36E1}" presName="parentText" presStyleLbl="alignNode1" presStyleIdx="5" presStyleCnt="8">
        <dgm:presLayoutVars>
          <dgm:chMax val="1"/>
          <dgm:bulletEnabled val="1"/>
        </dgm:presLayoutVars>
      </dgm:prSet>
      <dgm:spPr/>
    </dgm:pt>
    <dgm:pt modelId="{0B01C050-D6A5-4C68-88AE-07D5E6620CEB}" type="pres">
      <dgm:prSet presAssocID="{0EBFEA8F-4053-4EB0-8BAD-669C710A36E1}" presName="descendantText" presStyleLbl="alignAcc1" presStyleIdx="5" presStyleCnt="8">
        <dgm:presLayoutVars>
          <dgm:bulletEnabled val="1"/>
        </dgm:presLayoutVars>
      </dgm:prSet>
      <dgm:spPr/>
    </dgm:pt>
    <dgm:pt modelId="{04C5FB52-1C49-44B4-9D8E-1865CF8864F4}" type="pres">
      <dgm:prSet presAssocID="{AC543583-9EA8-40CB-9B67-2D636D0A63F1}" presName="sp" presStyleCnt="0"/>
      <dgm:spPr/>
    </dgm:pt>
    <dgm:pt modelId="{31D2FF06-4F3D-4182-ACF4-06C2584E1E6B}" type="pres">
      <dgm:prSet presAssocID="{134D2C1B-54EB-402E-AB5C-79AF01CD9C55}" presName="composite" presStyleCnt="0"/>
      <dgm:spPr/>
    </dgm:pt>
    <dgm:pt modelId="{FF0E2DB3-78E6-4916-BFA6-3C71E97A8369}" type="pres">
      <dgm:prSet presAssocID="{134D2C1B-54EB-402E-AB5C-79AF01CD9C55}" presName="parentText" presStyleLbl="alignNode1" presStyleIdx="6" presStyleCnt="8">
        <dgm:presLayoutVars>
          <dgm:chMax val="1"/>
          <dgm:bulletEnabled val="1"/>
        </dgm:presLayoutVars>
      </dgm:prSet>
      <dgm:spPr/>
    </dgm:pt>
    <dgm:pt modelId="{A49475C3-932F-475A-9100-FEE22FBD1EB5}" type="pres">
      <dgm:prSet presAssocID="{134D2C1B-54EB-402E-AB5C-79AF01CD9C55}" presName="descendantText" presStyleLbl="alignAcc1" presStyleIdx="6" presStyleCnt="8">
        <dgm:presLayoutVars>
          <dgm:bulletEnabled val="1"/>
        </dgm:presLayoutVars>
      </dgm:prSet>
      <dgm:spPr/>
    </dgm:pt>
    <dgm:pt modelId="{C5BBC7CC-DF08-4939-ACEA-A15EE83E2122}" type="pres">
      <dgm:prSet presAssocID="{BF857D92-48AB-42F5-A500-728B8F5A764E}" presName="sp" presStyleCnt="0"/>
      <dgm:spPr/>
    </dgm:pt>
    <dgm:pt modelId="{B6C0E416-7F9E-4578-A3DE-5DA40F365A63}" type="pres">
      <dgm:prSet presAssocID="{15944E74-4130-4A0B-A447-D1C26CF6E8A1}" presName="composite" presStyleCnt="0"/>
      <dgm:spPr/>
    </dgm:pt>
    <dgm:pt modelId="{C9773A55-8044-4AF1-B384-76AEB72E65BF}" type="pres">
      <dgm:prSet presAssocID="{15944E74-4130-4A0B-A447-D1C26CF6E8A1}" presName="parentText" presStyleLbl="alignNode1" presStyleIdx="7" presStyleCnt="8">
        <dgm:presLayoutVars>
          <dgm:chMax val="1"/>
          <dgm:bulletEnabled val="1"/>
        </dgm:presLayoutVars>
      </dgm:prSet>
      <dgm:spPr/>
    </dgm:pt>
    <dgm:pt modelId="{09DB3B55-B852-4823-8C84-3523C43EE04D}" type="pres">
      <dgm:prSet presAssocID="{15944E74-4130-4A0B-A447-D1C26CF6E8A1}" presName="descendantText" presStyleLbl="alignAcc1" presStyleIdx="7" presStyleCnt="8">
        <dgm:presLayoutVars>
          <dgm:bulletEnabled val="1"/>
        </dgm:presLayoutVars>
      </dgm:prSet>
      <dgm:spPr/>
    </dgm:pt>
  </dgm:ptLst>
  <dgm:cxnLst>
    <dgm:cxn modelId="{62C6C702-78D4-4574-8121-F8B260210F53}" srcId="{15944E74-4130-4A0B-A447-D1C26CF6E8A1}" destId="{0C5822E1-CF2F-4DB6-ACCB-8D875EC0CA6E}" srcOrd="0" destOrd="0" parTransId="{8D1C335F-4EFD-47ED-AC1A-F80002925CDB}" sibTransId="{7AF154F7-2CC1-400B-B49B-0554CB044E15}"/>
    <dgm:cxn modelId="{E9A74704-973F-4632-8D64-D2BA82E0FE61}" type="presOf" srcId="{949E3C94-C3CD-4B2E-AFDF-2E9500B2AFDF}" destId="{0B01C050-D6A5-4C68-88AE-07D5E6620CEB}" srcOrd="0" destOrd="0" presId="urn:microsoft.com/office/officeart/2005/8/layout/chevron2"/>
    <dgm:cxn modelId="{AF558708-A798-4B67-96CB-12C96E9D54A6}" srcId="{D9BC7CFC-0BF6-488F-96F1-EA0401DA3CF1}" destId="{134D2C1B-54EB-402E-AB5C-79AF01CD9C55}" srcOrd="6" destOrd="0" parTransId="{67B220F2-1D24-4CDA-B744-AAE89530151B}" sibTransId="{BF857D92-48AB-42F5-A500-728B8F5A764E}"/>
    <dgm:cxn modelId="{B2147A0A-D434-4094-8E67-D11FCDFE5773}" srcId="{D9BC7CFC-0BF6-488F-96F1-EA0401DA3CF1}" destId="{6293B216-C5DD-4F39-BA58-089BC8656355}" srcOrd="2" destOrd="0" parTransId="{DC93D3CF-43D7-49AE-B02B-E415195460A9}" sibTransId="{71F631E5-0680-43B5-B4C4-CE983689B395}"/>
    <dgm:cxn modelId="{F05F8612-9340-4E92-BD08-26BD4AB6850B}" type="presOf" srcId="{85BC7442-2B5D-41E4-8807-92C42258A9AE}" destId="{A2E0E6D5-0388-4CC6-A1F8-F656AB8881CF}" srcOrd="0" destOrd="0" presId="urn:microsoft.com/office/officeart/2005/8/layout/chevron2"/>
    <dgm:cxn modelId="{88B8A421-6416-457E-A290-6B4B2EC111DF}" type="presOf" srcId="{D9BC7CFC-0BF6-488F-96F1-EA0401DA3CF1}" destId="{E7C6844E-FC2F-4045-8AB2-160D3C07A1E8}" srcOrd="0" destOrd="0" presId="urn:microsoft.com/office/officeart/2005/8/layout/chevron2"/>
    <dgm:cxn modelId="{30BE4E29-7430-4474-818C-6A88EBF87DDA}" type="presOf" srcId="{ED947DB3-8B21-4677-9016-D71A8461AB7E}" destId="{0139E268-1B25-4BB8-9421-9A1B976C4B78}" srcOrd="0" destOrd="0" presId="urn:microsoft.com/office/officeart/2005/8/layout/chevron2"/>
    <dgm:cxn modelId="{6367B12B-3814-4783-A146-9EC576CE6924}" srcId="{D9BC7CFC-0BF6-488F-96F1-EA0401DA3CF1}" destId="{0EBFEA8F-4053-4EB0-8BAD-669C710A36E1}" srcOrd="5" destOrd="0" parTransId="{30C37FCA-411E-4280-9255-0BDCF34498B6}" sibTransId="{AC543583-9EA8-40CB-9B67-2D636D0A63F1}"/>
    <dgm:cxn modelId="{AF35415C-E82D-41FF-9280-08AFC840C05E}" type="presOf" srcId="{6293B216-C5DD-4F39-BA58-089BC8656355}" destId="{329C42A5-0EE5-4546-AB47-DA5B9B6913E2}" srcOrd="0" destOrd="0" presId="urn:microsoft.com/office/officeart/2005/8/layout/chevron2"/>
    <dgm:cxn modelId="{E1084A5D-77B4-496B-9562-71ED1AC4C3B5}" srcId="{73DD9439-12F6-42F4-AF47-2A4CEEA65E65}" destId="{01F4E78B-54FF-4B4D-BF9D-94291C0FB76E}" srcOrd="0" destOrd="0" parTransId="{FC0443CB-C2B1-4DB9-9C86-9CD753039659}" sibTransId="{906F4FD7-483B-495B-BB51-CB03C8251AA0}"/>
    <dgm:cxn modelId="{2C1BEC46-E650-45EE-904D-E9402442A457}" type="presOf" srcId="{73DD9439-12F6-42F4-AF47-2A4CEEA65E65}" destId="{23088B1B-C17D-490E-B314-B7690FDFF9B2}" srcOrd="0" destOrd="0" presId="urn:microsoft.com/office/officeart/2005/8/layout/chevron2"/>
    <dgm:cxn modelId="{B2223668-AFEF-468F-AAF1-90D45755C121}" srcId="{134D2C1B-54EB-402E-AB5C-79AF01CD9C55}" destId="{E19C07A9-9CBC-41F2-A205-8D778C1850CF}" srcOrd="0" destOrd="0" parTransId="{A2A905C9-B083-49E3-A645-24600F1E6ADA}" sibTransId="{22837D63-2944-488E-8FBD-9BA90F2467FF}"/>
    <dgm:cxn modelId="{254A144B-D9DD-4C3A-B8FE-19341E552CF9}" srcId="{0EBFEA8F-4053-4EB0-8BAD-669C710A36E1}" destId="{949E3C94-C3CD-4B2E-AFDF-2E9500B2AFDF}" srcOrd="0" destOrd="0" parTransId="{DDA3DF79-7059-4E57-96C7-85F2EFA7A89B}" sibTransId="{B168E8FE-8A03-49FB-8A70-6F4EF4F5C983}"/>
    <dgm:cxn modelId="{B38F4671-9818-4632-A054-F9CE83CAC038}" type="presOf" srcId="{E19C07A9-9CBC-41F2-A205-8D778C1850CF}" destId="{A49475C3-932F-475A-9100-FEE22FBD1EB5}" srcOrd="0" destOrd="0" presId="urn:microsoft.com/office/officeart/2005/8/layout/chevron2"/>
    <dgm:cxn modelId="{66829A57-60F2-460E-82AE-78EF1752DE88}" type="presOf" srcId="{D3495407-91BC-4F5A-8ECC-127E6DC09812}" destId="{D671DC5F-2457-4BD6-90CE-DDC21058AD93}" srcOrd="0" destOrd="0" presId="urn:microsoft.com/office/officeart/2005/8/layout/chevron2"/>
    <dgm:cxn modelId="{1BB36E85-D6A5-40C0-8500-D7BBA915D0F2}" type="presOf" srcId="{0EBFEA8F-4053-4EB0-8BAD-669C710A36E1}" destId="{26ACE240-1CB6-41E0-A8C4-F10C904675A8}" srcOrd="0" destOrd="0" presId="urn:microsoft.com/office/officeart/2005/8/layout/chevron2"/>
    <dgm:cxn modelId="{D1ED3189-0BA4-405E-8CE6-DC5A1C992A05}" srcId="{D9BC7CFC-0BF6-488F-96F1-EA0401DA3CF1}" destId="{ED947DB3-8B21-4677-9016-D71A8461AB7E}" srcOrd="1" destOrd="0" parTransId="{40CF4B53-9E19-4754-84BC-675E0AB41B27}" sibTransId="{47206580-896B-4526-BDDD-D98CE5803D70}"/>
    <dgm:cxn modelId="{AED53D89-3BC2-487E-83A7-7EE5B9D261A7}" srcId="{D9BC7CFC-0BF6-488F-96F1-EA0401DA3CF1}" destId="{E54A4DC6-E7BB-4397-8FF8-927591A57CE7}" srcOrd="0" destOrd="0" parTransId="{E5A629F4-058E-4823-BF4E-29DBCA7052F8}" sibTransId="{0E78F99C-26DF-40B6-8648-54A2FA3D7623}"/>
    <dgm:cxn modelId="{07AECD8B-C591-4DFA-A5C5-FA771DB8FAAE}" type="presOf" srcId="{E54A4DC6-E7BB-4397-8FF8-927591A57CE7}" destId="{C506312F-A44B-42FC-AE65-4A78627D9710}" srcOrd="0" destOrd="0" presId="urn:microsoft.com/office/officeart/2005/8/layout/chevron2"/>
    <dgm:cxn modelId="{D6192994-9991-4BEF-AF5A-E23E4C04D6A2}" type="presOf" srcId="{01F4E78B-54FF-4B4D-BF9D-94291C0FB76E}" destId="{F29DBDFA-FB45-44CF-B1E3-04BD5D312082}" srcOrd="0" destOrd="0" presId="urn:microsoft.com/office/officeart/2005/8/layout/chevron2"/>
    <dgm:cxn modelId="{7A79A699-564E-4336-B656-DF0D875DCAFF}" type="presOf" srcId="{BB4DF252-00CA-4A0B-B37B-75D2B966BE86}" destId="{0BA2BC19-6FD9-48D8-955B-B14EA01D23C0}" srcOrd="0" destOrd="0" presId="urn:microsoft.com/office/officeart/2005/8/layout/chevron2"/>
    <dgm:cxn modelId="{01BCECA7-DC42-4CEE-8DC1-E49EAE490A13}" type="presOf" srcId="{C83DF347-D645-4398-AA96-9BEEF57C670B}" destId="{12F56F30-A7B7-4586-B752-89BBC3E5A66C}" srcOrd="0" destOrd="0" presId="urn:microsoft.com/office/officeart/2005/8/layout/chevron2"/>
    <dgm:cxn modelId="{C044E6AF-4B93-4430-8CE6-D4874238128A}" type="presOf" srcId="{77EB86DC-8F74-4BAC-96DE-9900FF87A4B0}" destId="{EE62E2CC-276F-472C-A675-9504BFD25808}" srcOrd="0" destOrd="0" presId="urn:microsoft.com/office/officeart/2005/8/layout/chevron2"/>
    <dgm:cxn modelId="{178B19C6-0F46-4B69-BBCA-84080AFC13AE}" srcId="{E54A4DC6-E7BB-4397-8FF8-927591A57CE7}" destId="{85BC7442-2B5D-41E4-8807-92C42258A9AE}" srcOrd="0" destOrd="0" parTransId="{0D195638-3744-4646-A31B-20D7840C57C7}" sibTransId="{6CA209B3-4B2E-4D4E-808E-65F1AC0DE6ED}"/>
    <dgm:cxn modelId="{CBAEE3CB-E475-4C3B-92FD-879B79B3E337}" srcId="{D9BC7CFC-0BF6-488F-96F1-EA0401DA3CF1}" destId="{15944E74-4130-4A0B-A447-D1C26CF6E8A1}" srcOrd="7" destOrd="0" parTransId="{48AD69B5-B48D-4E7C-B5A1-6BC1750D544F}" sibTransId="{C53F14FF-15D4-4153-A28B-9A0B35B31034}"/>
    <dgm:cxn modelId="{0EA9FCCF-40F3-4D7E-B04A-8BE161FE289A}" srcId="{D9BC7CFC-0BF6-488F-96F1-EA0401DA3CF1}" destId="{73DD9439-12F6-42F4-AF47-2A4CEEA65E65}" srcOrd="4" destOrd="0" parTransId="{A9E4E04E-5130-4A44-9D15-3E8B78A5DEDD}" sibTransId="{B8D17B1B-F914-4CB6-88B2-B3B66169792D}"/>
    <dgm:cxn modelId="{94DFFDD9-E732-47F1-B29B-CA89ABCFB2B9}" srcId="{6293B216-C5DD-4F39-BA58-089BC8656355}" destId="{77EB86DC-8F74-4BAC-96DE-9900FF87A4B0}" srcOrd="0" destOrd="0" parTransId="{E0488476-5075-4401-8F89-1109AB031AD0}" sibTransId="{831C59CC-61EE-4DDE-A2F7-8D7D74E77309}"/>
    <dgm:cxn modelId="{3EA9ABE3-9EC3-405F-9908-BF7C7FE45462}" srcId="{BB4DF252-00CA-4A0B-B37B-75D2B966BE86}" destId="{C83DF347-D645-4398-AA96-9BEEF57C670B}" srcOrd="0" destOrd="0" parTransId="{B08D40A4-8DF5-422C-B498-891AB21219E8}" sibTransId="{5F820957-D89E-46F1-A9F9-A5B5E96441CC}"/>
    <dgm:cxn modelId="{2652BCED-DE65-4D61-A733-539D7841B78E}" srcId="{D9BC7CFC-0BF6-488F-96F1-EA0401DA3CF1}" destId="{BB4DF252-00CA-4A0B-B37B-75D2B966BE86}" srcOrd="3" destOrd="0" parTransId="{E687174B-A5A3-4DA9-8E6B-2E9381DC2C09}" sibTransId="{81A7E5D8-5193-49DE-8F00-250AA5DA3CF7}"/>
    <dgm:cxn modelId="{99680CF1-2E38-4AFD-AD88-7CF83F3C32AB}" type="presOf" srcId="{15944E74-4130-4A0B-A447-D1C26CF6E8A1}" destId="{C9773A55-8044-4AF1-B384-76AEB72E65BF}" srcOrd="0" destOrd="0" presId="urn:microsoft.com/office/officeart/2005/8/layout/chevron2"/>
    <dgm:cxn modelId="{F6A21CF6-AFD1-4C67-B3D9-03945FB3BE0D}" srcId="{ED947DB3-8B21-4677-9016-D71A8461AB7E}" destId="{D3495407-91BC-4F5A-8ECC-127E6DC09812}" srcOrd="0" destOrd="0" parTransId="{F846E1A7-5175-4DC9-AF13-6546B49298DB}" sibTransId="{C628ADFB-DF2E-4756-9D21-346ECC5895CD}"/>
    <dgm:cxn modelId="{2C2DB7F7-ECC5-46F6-BA7F-E68DBBE40311}" type="presOf" srcId="{0C5822E1-CF2F-4DB6-ACCB-8D875EC0CA6E}" destId="{09DB3B55-B852-4823-8C84-3523C43EE04D}" srcOrd="0" destOrd="0" presId="urn:microsoft.com/office/officeart/2005/8/layout/chevron2"/>
    <dgm:cxn modelId="{8FD273F8-0160-4DDE-8ABC-42F746FD47BD}" type="presOf" srcId="{134D2C1B-54EB-402E-AB5C-79AF01CD9C55}" destId="{FF0E2DB3-78E6-4916-BFA6-3C71E97A8369}" srcOrd="0" destOrd="0" presId="urn:microsoft.com/office/officeart/2005/8/layout/chevron2"/>
    <dgm:cxn modelId="{8DE3D02B-CC04-442F-B380-ECAD3FDDB962}" type="presParOf" srcId="{E7C6844E-FC2F-4045-8AB2-160D3C07A1E8}" destId="{3ECB77C9-3D9C-4547-9236-FD3B999A4B89}" srcOrd="0" destOrd="0" presId="urn:microsoft.com/office/officeart/2005/8/layout/chevron2"/>
    <dgm:cxn modelId="{252C4132-6796-4827-92DD-0E79651540DF}" type="presParOf" srcId="{3ECB77C9-3D9C-4547-9236-FD3B999A4B89}" destId="{C506312F-A44B-42FC-AE65-4A78627D9710}" srcOrd="0" destOrd="0" presId="urn:microsoft.com/office/officeart/2005/8/layout/chevron2"/>
    <dgm:cxn modelId="{7789BC9E-C77D-4F2A-BFD1-14F5BA5E2E16}" type="presParOf" srcId="{3ECB77C9-3D9C-4547-9236-FD3B999A4B89}" destId="{A2E0E6D5-0388-4CC6-A1F8-F656AB8881CF}" srcOrd="1" destOrd="0" presId="urn:microsoft.com/office/officeart/2005/8/layout/chevron2"/>
    <dgm:cxn modelId="{318F99A3-DF78-466E-8DE3-113E82CB10A3}" type="presParOf" srcId="{E7C6844E-FC2F-4045-8AB2-160D3C07A1E8}" destId="{F4FBFA3E-BA79-4DEA-9828-9BA39C739307}" srcOrd="1" destOrd="0" presId="urn:microsoft.com/office/officeart/2005/8/layout/chevron2"/>
    <dgm:cxn modelId="{1793F920-D879-413C-8A1F-3B5404B58401}" type="presParOf" srcId="{E7C6844E-FC2F-4045-8AB2-160D3C07A1E8}" destId="{D01D5A98-9176-439F-90C8-9695EF0637B5}" srcOrd="2" destOrd="0" presId="urn:microsoft.com/office/officeart/2005/8/layout/chevron2"/>
    <dgm:cxn modelId="{5CA55CEC-9F59-423D-BA44-076C1422613F}" type="presParOf" srcId="{D01D5A98-9176-439F-90C8-9695EF0637B5}" destId="{0139E268-1B25-4BB8-9421-9A1B976C4B78}" srcOrd="0" destOrd="0" presId="urn:microsoft.com/office/officeart/2005/8/layout/chevron2"/>
    <dgm:cxn modelId="{281A41A3-616A-421A-AF21-E25F64785A1E}" type="presParOf" srcId="{D01D5A98-9176-439F-90C8-9695EF0637B5}" destId="{D671DC5F-2457-4BD6-90CE-DDC21058AD93}" srcOrd="1" destOrd="0" presId="urn:microsoft.com/office/officeart/2005/8/layout/chevron2"/>
    <dgm:cxn modelId="{DCEC2B9F-36F3-4B51-ADA4-0A093748D9E3}" type="presParOf" srcId="{E7C6844E-FC2F-4045-8AB2-160D3C07A1E8}" destId="{D08F73BB-7101-4AA3-AF70-E371F100A47F}" srcOrd="3" destOrd="0" presId="urn:microsoft.com/office/officeart/2005/8/layout/chevron2"/>
    <dgm:cxn modelId="{A62C497D-2B51-42A5-8E66-ED0760EA924D}" type="presParOf" srcId="{E7C6844E-FC2F-4045-8AB2-160D3C07A1E8}" destId="{739C16FD-91F0-4A3D-A90F-E79B23F0F452}" srcOrd="4" destOrd="0" presId="urn:microsoft.com/office/officeart/2005/8/layout/chevron2"/>
    <dgm:cxn modelId="{097BE01A-411E-47C2-9E53-A220F2359289}" type="presParOf" srcId="{739C16FD-91F0-4A3D-A90F-E79B23F0F452}" destId="{329C42A5-0EE5-4546-AB47-DA5B9B6913E2}" srcOrd="0" destOrd="0" presId="urn:microsoft.com/office/officeart/2005/8/layout/chevron2"/>
    <dgm:cxn modelId="{3B53D5BE-D8D1-4A5C-A9E5-68351590A82E}" type="presParOf" srcId="{739C16FD-91F0-4A3D-A90F-E79B23F0F452}" destId="{EE62E2CC-276F-472C-A675-9504BFD25808}" srcOrd="1" destOrd="0" presId="urn:microsoft.com/office/officeart/2005/8/layout/chevron2"/>
    <dgm:cxn modelId="{E89B1E84-A54C-4531-85CF-DA4BF98F4DB7}" type="presParOf" srcId="{E7C6844E-FC2F-4045-8AB2-160D3C07A1E8}" destId="{F860CECD-06E5-4FCC-89B9-236C32027EB7}" srcOrd="5" destOrd="0" presId="urn:microsoft.com/office/officeart/2005/8/layout/chevron2"/>
    <dgm:cxn modelId="{01C02E0E-7E98-4374-8F49-78777E19BC60}" type="presParOf" srcId="{E7C6844E-FC2F-4045-8AB2-160D3C07A1E8}" destId="{5EE2A30A-6A19-4FFC-BB6C-D3518D3910D0}" srcOrd="6" destOrd="0" presId="urn:microsoft.com/office/officeart/2005/8/layout/chevron2"/>
    <dgm:cxn modelId="{4A7F9156-EC01-4077-A3F5-43AB9E5D51F6}" type="presParOf" srcId="{5EE2A30A-6A19-4FFC-BB6C-D3518D3910D0}" destId="{0BA2BC19-6FD9-48D8-955B-B14EA01D23C0}" srcOrd="0" destOrd="0" presId="urn:microsoft.com/office/officeart/2005/8/layout/chevron2"/>
    <dgm:cxn modelId="{06E8CE96-70D1-48B3-BA55-5C46D27A4CB1}" type="presParOf" srcId="{5EE2A30A-6A19-4FFC-BB6C-D3518D3910D0}" destId="{12F56F30-A7B7-4586-B752-89BBC3E5A66C}" srcOrd="1" destOrd="0" presId="urn:microsoft.com/office/officeart/2005/8/layout/chevron2"/>
    <dgm:cxn modelId="{B324D25A-B715-4A44-BBAF-69F15A418CBF}" type="presParOf" srcId="{E7C6844E-FC2F-4045-8AB2-160D3C07A1E8}" destId="{CE110D65-FB0C-4F43-BE68-313DC93A7999}" srcOrd="7" destOrd="0" presId="urn:microsoft.com/office/officeart/2005/8/layout/chevron2"/>
    <dgm:cxn modelId="{D13D0825-CB4B-437D-958A-00C25F78B067}" type="presParOf" srcId="{E7C6844E-FC2F-4045-8AB2-160D3C07A1E8}" destId="{2DCB0E00-121F-48A8-A074-42974EE73ACC}" srcOrd="8" destOrd="0" presId="urn:microsoft.com/office/officeart/2005/8/layout/chevron2"/>
    <dgm:cxn modelId="{DBE17709-1B04-4B8A-B463-916A0B57B685}" type="presParOf" srcId="{2DCB0E00-121F-48A8-A074-42974EE73ACC}" destId="{23088B1B-C17D-490E-B314-B7690FDFF9B2}" srcOrd="0" destOrd="0" presId="urn:microsoft.com/office/officeart/2005/8/layout/chevron2"/>
    <dgm:cxn modelId="{F0A388AC-CF8D-4C8A-994C-BBE2F53BCB60}" type="presParOf" srcId="{2DCB0E00-121F-48A8-A074-42974EE73ACC}" destId="{F29DBDFA-FB45-44CF-B1E3-04BD5D312082}" srcOrd="1" destOrd="0" presId="urn:microsoft.com/office/officeart/2005/8/layout/chevron2"/>
    <dgm:cxn modelId="{3BDDBC75-0DE5-462A-B8BE-D0005F078CBB}" type="presParOf" srcId="{E7C6844E-FC2F-4045-8AB2-160D3C07A1E8}" destId="{5C3EC934-AF9E-4293-8380-F361C246F4F8}" srcOrd="9" destOrd="0" presId="urn:microsoft.com/office/officeart/2005/8/layout/chevron2"/>
    <dgm:cxn modelId="{0F08FC74-CC9F-49F2-82E5-536CF319E709}" type="presParOf" srcId="{E7C6844E-FC2F-4045-8AB2-160D3C07A1E8}" destId="{53E7FD30-FB7D-4535-886E-CA9532A03E52}" srcOrd="10" destOrd="0" presId="urn:microsoft.com/office/officeart/2005/8/layout/chevron2"/>
    <dgm:cxn modelId="{DED15B99-2205-4EC2-8309-6B278CC5BFD2}" type="presParOf" srcId="{53E7FD30-FB7D-4535-886E-CA9532A03E52}" destId="{26ACE240-1CB6-41E0-A8C4-F10C904675A8}" srcOrd="0" destOrd="0" presId="urn:microsoft.com/office/officeart/2005/8/layout/chevron2"/>
    <dgm:cxn modelId="{1C7A9F56-CEB5-46E7-AE65-B2E08422AC62}" type="presParOf" srcId="{53E7FD30-FB7D-4535-886E-CA9532A03E52}" destId="{0B01C050-D6A5-4C68-88AE-07D5E6620CEB}" srcOrd="1" destOrd="0" presId="urn:microsoft.com/office/officeart/2005/8/layout/chevron2"/>
    <dgm:cxn modelId="{CFF28C6A-1ACE-4F95-B5E8-69961924D790}" type="presParOf" srcId="{E7C6844E-FC2F-4045-8AB2-160D3C07A1E8}" destId="{04C5FB52-1C49-44B4-9D8E-1865CF8864F4}" srcOrd="11" destOrd="0" presId="urn:microsoft.com/office/officeart/2005/8/layout/chevron2"/>
    <dgm:cxn modelId="{16094837-190E-412B-9D51-C81C6B57B9EF}" type="presParOf" srcId="{E7C6844E-FC2F-4045-8AB2-160D3C07A1E8}" destId="{31D2FF06-4F3D-4182-ACF4-06C2584E1E6B}" srcOrd="12" destOrd="0" presId="urn:microsoft.com/office/officeart/2005/8/layout/chevron2"/>
    <dgm:cxn modelId="{A003B927-A7B7-4BC0-A844-18A48D8FF4B6}" type="presParOf" srcId="{31D2FF06-4F3D-4182-ACF4-06C2584E1E6B}" destId="{FF0E2DB3-78E6-4916-BFA6-3C71E97A8369}" srcOrd="0" destOrd="0" presId="urn:microsoft.com/office/officeart/2005/8/layout/chevron2"/>
    <dgm:cxn modelId="{D28E44BF-2CB8-4A3C-BD28-E1DAC7E17775}" type="presParOf" srcId="{31D2FF06-4F3D-4182-ACF4-06C2584E1E6B}" destId="{A49475C3-932F-475A-9100-FEE22FBD1EB5}" srcOrd="1" destOrd="0" presId="urn:microsoft.com/office/officeart/2005/8/layout/chevron2"/>
    <dgm:cxn modelId="{4ADF8917-7C27-451D-AAB0-CD763BD8C7B5}" type="presParOf" srcId="{E7C6844E-FC2F-4045-8AB2-160D3C07A1E8}" destId="{C5BBC7CC-DF08-4939-ACEA-A15EE83E2122}" srcOrd="13" destOrd="0" presId="urn:microsoft.com/office/officeart/2005/8/layout/chevron2"/>
    <dgm:cxn modelId="{ABE7BA8F-3926-496F-BD73-8849A3A04FB6}" type="presParOf" srcId="{E7C6844E-FC2F-4045-8AB2-160D3C07A1E8}" destId="{B6C0E416-7F9E-4578-A3DE-5DA40F365A63}" srcOrd="14" destOrd="0" presId="urn:microsoft.com/office/officeart/2005/8/layout/chevron2"/>
    <dgm:cxn modelId="{DC4FD914-39D8-40A4-B440-5C1D4C7CDBB8}" type="presParOf" srcId="{B6C0E416-7F9E-4578-A3DE-5DA40F365A63}" destId="{C9773A55-8044-4AF1-B384-76AEB72E65BF}" srcOrd="0" destOrd="0" presId="urn:microsoft.com/office/officeart/2005/8/layout/chevron2"/>
    <dgm:cxn modelId="{DD8CCF4D-1BF2-4DF3-8B36-EA7DA8AE1240}" type="presParOf" srcId="{B6C0E416-7F9E-4578-A3DE-5DA40F365A63}" destId="{09DB3B55-B852-4823-8C84-3523C43EE04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6312F-A44B-42FC-AE65-4A78627D9710}">
      <dsp:nvSpPr>
        <dsp:cNvPr id="0" name=""/>
        <dsp:cNvSpPr/>
      </dsp:nvSpPr>
      <dsp:spPr>
        <a:xfrm rot="5400000">
          <a:off x="-85857" y="88993"/>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203470"/>
        <a:ext cx="400667" cy="171714"/>
      </dsp:txXfrm>
    </dsp:sp>
    <dsp:sp modelId="{A2E0E6D5-0388-4CC6-A1F8-F656AB8881CF}">
      <dsp:nvSpPr>
        <dsp:cNvPr id="0" name=""/>
        <dsp:cNvSpPr/>
      </dsp:nvSpPr>
      <dsp:spPr>
        <a:xfrm rot="5400000">
          <a:off x="4238779" y="-3834975"/>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21298"/>
        <a:ext cx="8030109" cy="335724"/>
      </dsp:txXfrm>
    </dsp:sp>
    <dsp:sp modelId="{0139E268-1B25-4BB8-9421-9A1B976C4B78}">
      <dsp:nvSpPr>
        <dsp:cNvPr id="0" name=""/>
        <dsp:cNvSpPr/>
      </dsp:nvSpPr>
      <dsp:spPr>
        <a:xfrm rot="5400000">
          <a:off x="-85857" y="585784"/>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700261"/>
        <a:ext cx="400667" cy="171714"/>
      </dsp:txXfrm>
    </dsp:sp>
    <dsp:sp modelId="{D671DC5F-2457-4BD6-90CE-DDC21058AD93}">
      <dsp:nvSpPr>
        <dsp:cNvPr id="0" name=""/>
        <dsp:cNvSpPr/>
      </dsp:nvSpPr>
      <dsp:spPr>
        <a:xfrm rot="5400000">
          <a:off x="4238779" y="-3338184"/>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518089"/>
        <a:ext cx="8030109" cy="335724"/>
      </dsp:txXfrm>
    </dsp:sp>
    <dsp:sp modelId="{329C42A5-0EE5-4546-AB47-DA5B9B6913E2}">
      <dsp:nvSpPr>
        <dsp:cNvPr id="0" name=""/>
        <dsp:cNvSpPr/>
      </dsp:nvSpPr>
      <dsp:spPr>
        <a:xfrm rot="5400000">
          <a:off x="-85857" y="1082574"/>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1197051"/>
        <a:ext cx="400667" cy="171714"/>
      </dsp:txXfrm>
    </dsp:sp>
    <dsp:sp modelId="{EE62E2CC-276F-472C-A675-9504BFD25808}">
      <dsp:nvSpPr>
        <dsp:cNvPr id="0" name=""/>
        <dsp:cNvSpPr/>
      </dsp:nvSpPr>
      <dsp:spPr>
        <a:xfrm rot="5400000">
          <a:off x="4238779" y="-2841394"/>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1014879"/>
        <a:ext cx="8030109" cy="335724"/>
      </dsp:txXfrm>
    </dsp:sp>
    <dsp:sp modelId="{0BA2BC19-6FD9-48D8-955B-B14EA01D23C0}">
      <dsp:nvSpPr>
        <dsp:cNvPr id="0" name=""/>
        <dsp:cNvSpPr/>
      </dsp:nvSpPr>
      <dsp:spPr>
        <a:xfrm rot="5400000">
          <a:off x="-85857" y="1579365"/>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1693842"/>
        <a:ext cx="400667" cy="171714"/>
      </dsp:txXfrm>
    </dsp:sp>
    <dsp:sp modelId="{12F56F30-A7B7-4586-B752-89BBC3E5A66C}">
      <dsp:nvSpPr>
        <dsp:cNvPr id="0" name=""/>
        <dsp:cNvSpPr/>
      </dsp:nvSpPr>
      <dsp:spPr>
        <a:xfrm rot="5400000">
          <a:off x="4238779" y="-2344603"/>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1511670"/>
        <a:ext cx="8030109" cy="335724"/>
      </dsp:txXfrm>
    </dsp:sp>
    <dsp:sp modelId="{23088B1B-C17D-490E-B314-B7690FDFF9B2}">
      <dsp:nvSpPr>
        <dsp:cNvPr id="0" name=""/>
        <dsp:cNvSpPr/>
      </dsp:nvSpPr>
      <dsp:spPr>
        <a:xfrm rot="5400000">
          <a:off x="-85857" y="2076155"/>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2190632"/>
        <a:ext cx="400667" cy="171714"/>
      </dsp:txXfrm>
    </dsp:sp>
    <dsp:sp modelId="{F29DBDFA-FB45-44CF-B1E3-04BD5D312082}">
      <dsp:nvSpPr>
        <dsp:cNvPr id="0" name=""/>
        <dsp:cNvSpPr/>
      </dsp:nvSpPr>
      <dsp:spPr>
        <a:xfrm rot="5400000">
          <a:off x="4238779" y="-1847813"/>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2008460"/>
        <a:ext cx="8030109" cy="335724"/>
      </dsp:txXfrm>
    </dsp:sp>
    <dsp:sp modelId="{26ACE240-1CB6-41E0-A8C4-F10C904675A8}">
      <dsp:nvSpPr>
        <dsp:cNvPr id="0" name=""/>
        <dsp:cNvSpPr/>
      </dsp:nvSpPr>
      <dsp:spPr>
        <a:xfrm rot="5400000">
          <a:off x="-85857" y="2572945"/>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2687422"/>
        <a:ext cx="400667" cy="171714"/>
      </dsp:txXfrm>
    </dsp:sp>
    <dsp:sp modelId="{0B01C050-D6A5-4C68-88AE-07D5E6620CEB}">
      <dsp:nvSpPr>
        <dsp:cNvPr id="0" name=""/>
        <dsp:cNvSpPr/>
      </dsp:nvSpPr>
      <dsp:spPr>
        <a:xfrm rot="5400000">
          <a:off x="4238779" y="-1351022"/>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2505251"/>
        <a:ext cx="8030109" cy="335724"/>
      </dsp:txXfrm>
    </dsp:sp>
    <dsp:sp modelId="{FF0E2DB3-78E6-4916-BFA6-3C71E97A8369}">
      <dsp:nvSpPr>
        <dsp:cNvPr id="0" name=""/>
        <dsp:cNvSpPr/>
      </dsp:nvSpPr>
      <dsp:spPr>
        <a:xfrm rot="5400000">
          <a:off x="-85857" y="3069736"/>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3184213"/>
        <a:ext cx="400667" cy="171714"/>
      </dsp:txXfrm>
    </dsp:sp>
    <dsp:sp modelId="{A49475C3-932F-475A-9100-FEE22FBD1EB5}">
      <dsp:nvSpPr>
        <dsp:cNvPr id="0" name=""/>
        <dsp:cNvSpPr/>
      </dsp:nvSpPr>
      <dsp:spPr>
        <a:xfrm rot="5400000">
          <a:off x="4238779" y="-854232"/>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3002041"/>
        <a:ext cx="8030109" cy="335724"/>
      </dsp:txXfrm>
    </dsp:sp>
    <dsp:sp modelId="{C9773A55-8044-4AF1-B384-76AEB72E65BF}">
      <dsp:nvSpPr>
        <dsp:cNvPr id="0" name=""/>
        <dsp:cNvSpPr/>
      </dsp:nvSpPr>
      <dsp:spPr>
        <a:xfrm rot="5400000">
          <a:off x="-85857" y="3566526"/>
          <a:ext cx="572381" cy="40066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endParaRPr lang="de-DE" sz="800" kern="1200" dirty="0"/>
        </a:p>
      </dsp:txBody>
      <dsp:txXfrm rot="-5400000">
        <a:off x="1" y="3681003"/>
        <a:ext cx="400667" cy="171714"/>
      </dsp:txXfrm>
    </dsp:sp>
    <dsp:sp modelId="{09DB3B55-B852-4823-8C84-3523C43EE04D}">
      <dsp:nvSpPr>
        <dsp:cNvPr id="0" name=""/>
        <dsp:cNvSpPr/>
      </dsp:nvSpPr>
      <dsp:spPr>
        <a:xfrm rot="5400000">
          <a:off x="4238779" y="-357442"/>
          <a:ext cx="372048" cy="804827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00668" y="3498831"/>
        <a:ext cx="8030109" cy="33572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de-DE" dirty="0"/>
          </a:p>
        </p:txBody>
      </p:sp>
      <p:sp>
        <p:nvSpPr>
          <p:cNvPr id="2458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mn-cs"/>
              </a:defRPr>
            </a:lvl1pPr>
          </a:lstStyle>
          <a:p>
            <a:pPr>
              <a:defRPr/>
            </a:pPr>
            <a:fld id="{D3000E32-EB00-4B5B-BCD6-6B4A0A068C9F}" type="slidenum">
              <a:rPr lang="de-DE"/>
              <a:pPr>
                <a:defRPr/>
              </a:pPr>
              <a:t>‹Nr.›</a:t>
            </a:fld>
            <a:endParaRPr lang="de-DE" dirty="0"/>
          </a:p>
        </p:txBody>
      </p:sp>
    </p:spTree>
    <p:extLst>
      <p:ext uri="{BB962C8B-B14F-4D97-AF65-F5344CB8AC3E}">
        <p14:creationId xmlns:p14="http://schemas.microsoft.com/office/powerpoint/2010/main" val="11459281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381000" y="685800"/>
            <a:ext cx="6096000" cy="3429000"/>
          </a:xfrm>
          <a:ln/>
        </p:spPr>
      </p:sp>
      <p:sp>
        <p:nvSpPr>
          <p:cNvPr id="3" name="Notizenplatzhalter 2"/>
          <p:cNvSpPr>
            <a:spLocks noGrp="1"/>
          </p:cNvSpPr>
          <p:nvPr>
            <p:ph type="body" idx="1"/>
          </p:nvPr>
        </p:nvSpPr>
        <p:spPr/>
        <p:txBody>
          <a:bodyPr>
            <a:normAutofit/>
          </a:bodyPr>
          <a:lstStyle/>
          <a:p>
            <a:pPr>
              <a:defRPr/>
            </a:pPr>
            <a:r>
              <a:rPr lang="de-DE" dirty="0"/>
              <a:t>Herzlich Willkommen zu der Unterweisung „Versand von Lithium-Ionen Batterien“.</a:t>
            </a:r>
          </a:p>
          <a:p>
            <a:pPr>
              <a:defRPr/>
            </a:pPr>
            <a:endParaRPr lang="de-DE" dirty="0"/>
          </a:p>
          <a:p>
            <a:pPr>
              <a:defRPr/>
            </a:pPr>
            <a:r>
              <a:rPr lang="de-DE" dirty="0"/>
              <a:t>Wir vermitteln Ihnen hier alles, was Sie über den Versand von Lithium-Ionen-Batterien wissen und beachten müssen!</a:t>
            </a:r>
          </a:p>
        </p:txBody>
      </p:sp>
      <p:sp>
        <p:nvSpPr>
          <p:cNvPr id="4" name="Foliennummernplatzhalter 3"/>
          <p:cNvSpPr>
            <a:spLocks noGrp="1"/>
          </p:cNvSpPr>
          <p:nvPr>
            <p:ph type="sldNum" sz="quarter" idx="5"/>
          </p:nvPr>
        </p:nvSpPr>
        <p:spPr/>
        <p:txBody>
          <a:bodyPr/>
          <a:lstStyle/>
          <a:p>
            <a:pPr>
              <a:defRPr/>
            </a:pPr>
            <a:fld id="{3DD4DA96-05DE-4DBD-81A3-6B66A35041E7}" type="slidenum">
              <a:rPr lang="de-DE" smtClean="0"/>
              <a:pPr>
                <a:defRPr/>
              </a:pPr>
              <a:t>1</a:t>
            </a:fld>
            <a:endParaRPr lang="de-DE" dirty="0"/>
          </a:p>
        </p:txBody>
      </p:sp>
    </p:spTree>
    <p:extLst>
      <p:ext uri="{BB962C8B-B14F-4D97-AF65-F5344CB8AC3E}">
        <p14:creationId xmlns:p14="http://schemas.microsoft.com/office/powerpoint/2010/main" val="2391063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Aufgrund der vielfältigen Verwendung von Lithiumbatterien kam die Forderung nach Vorschriften auf, um gerade leistungsschwächere Batterien vereinfacht transportieren zu können. Daher wurde die Sondervorschrift (SV) 188 ADR eingeführt.</a:t>
            </a:r>
          </a:p>
          <a:p>
            <a:endParaRPr lang="de-DE" dirty="0"/>
          </a:p>
          <a:p>
            <a:r>
              <a:rPr lang="de-DE" dirty="0"/>
              <a:t>Trotz der Vereinfachung sind aber auch die „kleinen“ Batterien weiterhin Gefahrgut!</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14</a:t>
            </a:fld>
            <a:endParaRPr lang="de-DE" dirty="0"/>
          </a:p>
        </p:txBody>
      </p:sp>
    </p:spTree>
    <p:extLst>
      <p:ext uri="{BB962C8B-B14F-4D97-AF65-F5344CB8AC3E}">
        <p14:creationId xmlns:p14="http://schemas.microsoft.com/office/powerpoint/2010/main" val="1026360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dieser Folie finden Sie einige Regelungen aus der SV 188 ADR.</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15</a:t>
            </a:fld>
            <a:endParaRPr lang="de-DE" dirty="0"/>
          </a:p>
        </p:txBody>
      </p:sp>
    </p:spTree>
    <p:extLst>
      <p:ext uri="{BB962C8B-B14F-4D97-AF65-F5344CB8AC3E}">
        <p14:creationId xmlns:p14="http://schemas.microsoft.com/office/powerpoint/2010/main" val="653151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den Versandstücken, in denen Lithiumbatterien gemäß SV 188 ADR verpackt und versendet werden, muss das o.a. Kennzeichen angebracht werden.</a:t>
            </a:r>
          </a:p>
          <a:p>
            <a:r>
              <a:rPr lang="de-DE" dirty="0"/>
              <a:t>Dabei sind die Mindestmaße (gem. Skizze) einzuhalten, die richtige UN-Nummer muss angegeben werden, ebenso eine Telefonnummer, um vom Versender zusätzliche Informationen erfragen zu können.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16</a:t>
            </a:fld>
            <a:endParaRPr lang="de-DE" dirty="0"/>
          </a:p>
        </p:txBody>
      </p:sp>
    </p:spTree>
    <p:extLst>
      <p:ext uri="{BB962C8B-B14F-4D97-AF65-F5344CB8AC3E}">
        <p14:creationId xmlns:p14="http://schemas.microsoft.com/office/powerpoint/2010/main" val="3243211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Lithiumbatterien, die nicht gem. SV 188 ADR versendet werden dürfen (da sie die Leistungsgrenzen überschreiten), sind gemäß der Vorschriften für Verpackung und Kennzeichnung, wie sie z.B. im ADR vorgegeben sind, zu behandeln.</a:t>
            </a:r>
          </a:p>
          <a:p>
            <a:endParaRPr lang="de-DE" dirty="0"/>
          </a:p>
          <a:p>
            <a:r>
              <a:rPr lang="de-DE" dirty="0"/>
              <a:t>So muss der Gefahrzettel 9A „Lithiumbatterien“ angebracht sein, die Verpackung muss gemäß Vorschrift P 903 erfolgen.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17</a:t>
            </a:fld>
            <a:endParaRPr lang="de-DE" dirty="0"/>
          </a:p>
        </p:txBody>
      </p:sp>
    </p:spTree>
    <p:extLst>
      <p:ext uri="{BB962C8B-B14F-4D97-AF65-F5344CB8AC3E}">
        <p14:creationId xmlns:p14="http://schemas.microsoft.com/office/powerpoint/2010/main" val="2381523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Widerstandsfähige Verpackungen:</a:t>
            </a:r>
          </a:p>
          <a:p>
            <a:pPr marL="171450" indent="-171450">
              <a:buFontTx/>
              <a:buChar char="-"/>
            </a:pPr>
            <a:r>
              <a:rPr lang="de-DE" dirty="0"/>
              <a:t>Hergestellt aus geeignetem Werkstoff</a:t>
            </a:r>
          </a:p>
          <a:p>
            <a:pPr marL="171450" indent="-171450">
              <a:buFontTx/>
              <a:buChar char="-"/>
            </a:pPr>
            <a:r>
              <a:rPr lang="de-DE" dirty="0"/>
              <a:t>Müssen eine geeignete Festigkeit aufweisen</a:t>
            </a:r>
          </a:p>
          <a:p>
            <a:pPr marL="171450" indent="-171450">
              <a:buFontTx/>
              <a:buChar char="-"/>
            </a:pPr>
            <a:r>
              <a:rPr lang="de-DE" dirty="0"/>
              <a:t>Müssen ausreichend Fassungsvolumen haben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19</a:t>
            </a:fld>
            <a:endParaRPr lang="de-DE" dirty="0"/>
          </a:p>
        </p:txBody>
      </p:sp>
    </p:spTree>
    <p:extLst>
      <p:ext uri="{BB962C8B-B14F-4D97-AF65-F5344CB8AC3E}">
        <p14:creationId xmlns:p14="http://schemas.microsoft.com/office/powerpoint/2010/main" val="3068472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dirty="0"/>
              <a:t>Defekte Lithiumbatterien sind äußerst gefährlich und können jederzeit einen Brand verursachen. Aus diesem Grund darf ein Transport nur in bestimmten Fällen unter strengen (und auch teuren) Schutzmaßnahmen erfolgen.</a:t>
            </a:r>
          </a:p>
          <a:p>
            <a:pPr lvl="0"/>
            <a:endParaRPr lang="de-DE" dirty="0"/>
          </a:p>
          <a:p>
            <a:pPr lvl="0"/>
            <a:r>
              <a:rPr lang="de-DE" dirty="0"/>
              <a:t>Unser Rat: Versenden Sie keine defekten lithiumhaltigen Energieträger!</a:t>
            </a:r>
          </a:p>
          <a:p>
            <a:pPr lvl="0"/>
            <a:endParaRPr lang="de-DE" dirty="0"/>
          </a:p>
          <a:p>
            <a:pPr lvl="0"/>
            <a:r>
              <a:rPr lang="de-DE" dirty="0"/>
              <a:t>Wenden Sie sich an den Verkäufer oder Hersteller, um Garantieansprüche geltend zu machen, und schildern Sie den Fall.</a:t>
            </a:r>
          </a:p>
          <a:p>
            <a:pPr lvl="0"/>
            <a:r>
              <a:rPr lang="de-DE" dirty="0"/>
              <a:t>Fotos helfen, den Defekt zu belegen. Bitten Sie um Ersatz!</a:t>
            </a:r>
          </a:p>
          <a:p>
            <a:pPr lvl="0"/>
            <a:endParaRPr lang="de-DE" dirty="0"/>
          </a:p>
          <a:p>
            <a:pPr lvl="0"/>
            <a:r>
              <a:rPr lang="de-DE" dirty="0"/>
              <a:t>Bewahren Sie den defekten Energieträger bis zur Entsorgung brandsicher auf und entsorgen Sie ihn fachgerecht über den Fachhandel oder eine Wertstoffsammelstelle.</a:t>
            </a:r>
          </a:p>
          <a:p>
            <a:pPr lvl="0"/>
            <a:endParaRPr lang="de-DE" dirty="0"/>
          </a:p>
          <a:p>
            <a:endParaRPr lang="de-DE" dirty="0"/>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20</a:t>
            </a:fld>
            <a:endParaRPr lang="de-DE" dirty="0"/>
          </a:p>
        </p:txBody>
      </p:sp>
    </p:spTree>
    <p:extLst>
      <p:ext uri="{BB962C8B-B14F-4D97-AF65-F5344CB8AC3E}">
        <p14:creationId xmlns:p14="http://schemas.microsoft.com/office/powerpoint/2010/main" val="3714962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dieser Unterweisung erhalten Sie Informationen zu folgenden Sachverhalten:</a:t>
            </a:r>
          </a:p>
          <a:p>
            <a:pPr marL="171450" indent="-171450">
              <a:buFont typeface="Arial" panose="020B0604020202020204" pitchFamily="34" charset="0"/>
              <a:buChar char="•"/>
            </a:pPr>
            <a:r>
              <a:rPr lang="de-DE" dirty="0"/>
              <a:t>Sind Batterien Gefahrgut?</a:t>
            </a:r>
          </a:p>
          <a:p>
            <a:pPr marL="171450" indent="-171450">
              <a:buFont typeface="Arial" panose="020B0604020202020204" pitchFamily="34" charset="0"/>
              <a:buChar char="•"/>
            </a:pPr>
            <a:r>
              <a:rPr lang="de-DE" dirty="0"/>
              <a:t>Häufiger Versand von Lithium-Ionen-Batterien</a:t>
            </a:r>
          </a:p>
          <a:p>
            <a:pPr marL="171450" indent="-171450">
              <a:buFont typeface="Arial" panose="020B0604020202020204" pitchFamily="34" charset="0"/>
              <a:buChar char="•"/>
            </a:pPr>
            <a:r>
              <a:rPr lang="de-DE" dirty="0"/>
              <a:t>Unterweisung ist wichtig</a:t>
            </a:r>
          </a:p>
          <a:p>
            <a:pPr marL="171450" indent="-171450">
              <a:buFont typeface="Arial" panose="020B0604020202020204" pitchFamily="34" charset="0"/>
              <a:buChar char="•"/>
            </a:pPr>
            <a:r>
              <a:rPr lang="de-DE" dirty="0"/>
              <a:t>Welche Vorschriften müssen Sie beachten?</a:t>
            </a:r>
          </a:p>
          <a:p>
            <a:pPr marL="171450" indent="-171450">
              <a:buFont typeface="Arial" panose="020B0604020202020204" pitchFamily="34" charset="0"/>
              <a:buChar char="•"/>
            </a:pPr>
            <a:r>
              <a:rPr lang="de-DE" dirty="0"/>
              <a:t>Was gilt für verschiedene Verkehrsträger bzw. für Lieferketten?</a:t>
            </a:r>
          </a:p>
          <a:p>
            <a:pPr marL="171450" indent="-171450">
              <a:buFont typeface="Arial" panose="020B0604020202020204" pitchFamily="34" charset="0"/>
              <a:buChar char="•"/>
            </a:pPr>
            <a:r>
              <a:rPr lang="de-DE" dirty="0"/>
              <a:t>Welche UN-Nummern gehören zu Lithium-Ionen-Batterien?</a:t>
            </a:r>
          </a:p>
          <a:p>
            <a:pPr marL="171450" indent="-171450">
              <a:buFont typeface="Arial" panose="020B0604020202020204" pitchFamily="34" charset="0"/>
              <a:buChar char="•"/>
            </a:pPr>
            <a:r>
              <a:rPr lang="de-DE" dirty="0"/>
              <a:t>Sondervorschriften für Batterien mitgeringer Leistung</a:t>
            </a:r>
          </a:p>
          <a:p>
            <a:pPr marL="171450" indent="-171450">
              <a:buFont typeface="Arial" panose="020B0604020202020204" pitchFamily="34" charset="0"/>
              <a:buChar char="•"/>
            </a:pPr>
            <a:r>
              <a:rPr lang="de-DE" dirty="0"/>
              <a:t>Die Behandlung von defekten Batterien oder Batterien, die recycelt werden sollen.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2</a:t>
            </a:fld>
            <a:endParaRPr lang="de-DE" dirty="0"/>
          </a:p>
        </p:txBody>
      </p:sp>
    </p:spTree>
    <p:extLst>
      <p:ext uri="{BB962C8B-B14F-4D97-AF65-F5344CB8AC3E}">
        <p14:creationId xmlns:p14="http://schemas.microsoft.com/office/powerpoint/2010/main" val="1633413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Immer wieder lesen oder hören wir von brennenden Lithium-Ionen-Akkus. So hervorragend ihre Eigenschaften als Energieträger</a:t>
            </a:r>
          </a:p>
          <a:p>
            <a:r>
              <a:rPr lang="de-DE" dirty="0"/>
              <a:t>bzw. -speicher sind, so gefährlich sind sie auch!</a:t>
            </a:r>
          </a:p>
          <a:p>
            <a:r>
              <a:rPr lang="de-DE" dirty="0"/>
              <a:t>Diesen Gefahren muss beim Transport besondere Aufmerksamkeit zukommen; daher sind diese Batterie- und Akkutypen auch als Gefahrgut eingestuft.</a:t>
            </a:r>
          </a:p>
          <a:p>
            <a:r>
              <a:rPr lang="de-DE" dirty="0"/>
              <a:t>Somit müssen sowohl die Verpackungsbeschaffenheit als auch die Kennzeichnung der Versandstücke besonderen Anforderungen genügen.</a:t>
            </a:r>
          </a:p>
          <a:p>
            <a:endParaRPr lang="de-DE" dirty="0"/>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4</a:t>
            </a:fld>
            <a:endParaRPr lang="de-DE" dirty="0"/>
          </a:p>
        </p:txBody>
      </p:sp>
    </p:spTree>
    <p:extLst>
      <p:ext uri="{BB962C8B-B14F-4D97-AF65-F5344CB8AC3E}">
        <p14:creationId xmlns:p14="http://schemas.microsoft.com/office/powerpoint/2010/main" val="415168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besonderen Regelungen hinsichtlich Verpackung und Kennzeichnung gelten nicht nur für Lithiumbatterien, die alleine versendet werden, sondern auch für Geräte und Werkzeuge, die solche Batterien enthalten.</a:t>
            </a:r>
          </a:p>
          <a:p>
            <a:endParaRPr lang="de-DE" dirty="0"/>
          </a:p>
          <a:p>
            <a:r>
              <a:rPr lang="de-DE" dirty="0"/>
              <a:t>Sind Sie sich nicht sicher, welche Art von Batterien in einem Gerät verbaut sind (besondere Beachtung müssen Sie Werbegeschenken widmen!), so versenden Sie das entsprechende Gerät vorsichtshalber ohne die zugehörigen Batterien.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5</a:t>
            </a:fld>
            <a:endParaRPr lang="de-DE" dirty="0"/>
          </a:p>
        </p:txBody>
      </p:sp>
    </p:spTree>
    <p:extLst>
      <p:ext uri="{BB962C8B-B14F-4D97-AF65-F5344CB8AC3E}">
        <p14:creationId xmlns:p14="http://schemas.microsoft.com/office/powerpoint/2010/main" val="1200171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Für jeden Verkehrsträger gibt es ein eigenes Vorschriftenwerk, das beim Transport zu beachten ist. Diese Vorschriften sind im Regelfall sehr umfangreich und komplex.</a:t>
            </a:r>
          </a:p>
          <a:p>
            <a:endParaRPr lang="de-DE" b="0" dirty="0"/>
          </a:p>
          <a:p>
            <a:r>
              <a:rPr lang="de-DE" b="0" dirty="0"/>
              <a:t>Für die einzelnen Verkehrsträger sind die folgenden Vorschriften zu beachten:</a:t>
            </a:r>
          </a:p>
          <a:p>
            <a:r>
              <a:rPr lang="de-DE" b="1" dirty="0"/>
              <a:t>Straße: </a:t>
            </a:r>
            <a:r>
              <a:rPr lang="de-DE" dirty="0"/>
              <a:t>Übereinkommen über die internationale Beförderung gefährlicher Güter auf der Straße (</a:t>
            </a:r>
            <a:r>
              <a:rPr lang="de-DE" b="1" dirty="0"/>
              <a:t>ADR</a:t>
            </a:r>
            <a:r>
              <a:rPr lang="de-DE" dirty="0"/>
              <a:t>)</a:t>
            </a:r>
          </a:p>
          <a:p>
            <a:r>
              <a:rPr lang="de-DE" b="1" dirty="0"/>
              <a:t>Schiene: </a:t>
            </a:r>
            <a:r>
              <a:rPr lang="de-DE" dirty="0"/>
              <a:t>Ordnung für die internationale Eisenbahnbeförderung gefährlicher Güter (</a:t>
            </a:r>
            <a:r>
              <a:rPr lang="de-DE" b="1" dirty="0"/>
              <a:t>RID</a:t>
            </a:r>
            <a:r>
              <a:rPr lang="de-DE" dirty="0"/>
              <a:t>)</a:t>
            </a:r>
          </a:p>
          <a:p>
            <a:r>
              <a:rPr lang="de-DE" b="1" dirty="0"/>
              <a:t>Luft:</a:t>
            </a:r>
            <a:r>
              <a:rPr lang="de-DE" dirty="0"/>
              <a:t> Gefahrgutvorschriften der International Air Transport Association (</a:t>
            </a:r>
            <a:r>
              <a:rPr lang="de-DE" b="1" dirty="0"/>
              <a:t>IATA-DGR</a:t>
            </a:r>
            <a:r>
              <a:rPr lang="de-DE" dirty="0"/>
              <a:t>) </a:t>
            </a:r>
          </a:p>
          <a:p>
            <a:r>
              <a:rPr lang="de-DE" b="1" dirty="0"/>
              <a:t>Binnenschifffahrt: </a:t>
            </a:r>
            <a:r>
              <a:rPr lang="de-DE" b="0" dirty="0"/>
              <a:t>Europäisches Übereinkommen über die internationale Beförderung gefährlicher Güter auf Binnenwasserstraßen (</a:t>
            </a:r>
            <a:r>
              <a:rPr lang="de-DE" b="1" dirty="0"/>
              <a:t>ADN</a:t>
            </a:r>
            <a:r>
              <a:rPr lang="de-DE" b="0" dirty="0"/>
              <a:t>)</a:t>
            </a:r>
          </a:p>
          <a:p>
            <a:r>
              <a:rPr lang="de-DE" b="1" dirty="0"/>
              <a:t>Seeschifffahrt:</a:t>
            </a:r>
            <a:r>
              <a:rPr lang="de-DE" dirty="0"/>
              <a:t> Internationaler Code für die Beförderung von gefährlichen Gütern mit Seeschiffen (</a:t>
            </a:r>
            <a:r>
              <a:rPr lang="de-DE" b="1" dirty="0"/>
              <a:t>IMDG-Code</a:t>
            </a:r>
            <a:r>
              <a:rPr lang="de-DE" dirty="0"/>
              <a:t>)</a:t>
            </a:r>
          </a:p>
          <a:p>
            <a:endParaRPr lang="de-DE" dirty="0"/>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7</a:t>
            </a:fld>
            <a:endParaRPr lang="de-DE" dirty="0"/>
          </a:p>
        </p:txBody>
      </p:sp>
    </p:spTree>
    <p:extLst>
      <p:ext uri="{BB962C8B-B14F-4D97-AF65-F5344CB8AC3E}">
        <p14:creationId xmlns:p14="http://schemas.microsoft.com/office/powerpoint/2010/main" val="1816136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Besteht eine Transportkette aus unterschiedlichen Verkehrsträgern, so sind die Vorschriften der einzelnen Verkehrsträger zu beachten!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8</a:t>
            </a:fld>
            <a:endParaRPr lang="de-DE" dirty="0"/>
          </a:p>
        </p:txBody>
      </p:sp>
    </p:spTree>
    <p:extLst>
      <p:ext uri="{BB962C8B-B14F-4D97-AF65-F5344CB8AC3E}">
        <p14:creationId xmlns:p14="http://schemas.microsoft.com/office/powerpoint/2010/main" val="4250348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Gefahrgut darf nur von unterwiesenem Personal verpackt und versendet werden! </a:t>
            </a:r>
          </a:p>
          <a:p>
            <a:r>
              <a:rPr lang="de-DE" dirty="0"/>
              <a:t>Daher ist auch das Verpacken und der Versand von Lithium-Ionen-Batterien und -Akkus nur durch unterwiesenes Personal durchzuführen!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10</a:t>
            </a:fld>
            <a:endParaRPr lang="de-DE" dirty="0"/>
          </a:p>
        </p:txBody>
      </p:sp>
    </p:spTree>
    <p:extLst>
      <p:ext uri="{BB962C8B-B14F-4D97-AF65-F5344CB8AC3E}">
        <p14:creationId xmlns:p14="http://schemas.microsoft.com/office/powerpoint/2010/main" val="4045557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Nur Lithium-Ionen-Batterien, die gemäß UN-38.3-Report geprüft sind, dürfen transportiert werden!</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12</a:t>
            </a:fld>
            <a:endParaRPr lang="de-DE" dirty="0"/>
          </a:p>
        </p:txBody>
      </p:sp>
    </p:spTree>
    <p:extLst>
      <p:ext uri="{BB962C8B-B14F-4D97-AF65-F5344CB8AC3E}">
        <p14:creationId xmlns:p14="http://schemas.microsoft.com/office/powerpoint/2010/main" val="1421761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Jedem Gefahrgut sind zur eindeutigen Identifikation sogenannte UN-Nummern zugewiesen, die international gültig sind.</a:t>
            </a:r>
          </a:p>
          <a:p>
            <a:endParaRPr lang="de-DE" dirty="0"/>
          </a:p>
          <a:p>
            <a:r>
              <a:rPr lang="de-DE" dirty="0"/>
              <a:t>In der abgebildeten Tabelle sind die für Lithium-Ionen-Batterien gültigen UN-Nummern aufgeführt.</a:t>
            </a:r>
          </a:p>
        </p:txBody>
      </p:sp>
      <p:sp>
        <p:nvSpPr>
          <p:cNvPr id="4" name="Foliennummernplatzhalter 3"/>
          <p:cNvSpPr>
            <a:spLocks noGrp="1"/>
          </p:cNvSpPr>
          <p:nvPr>
            <p:ph type="sldNum" sz="quarter" idx="5"/>
          </p:nvPr>
        </p:nvSpPr>
        <p:spPr/>
        <p:txBody>
          <a:bodyPr/>
          <a:lstStyle/>
          <a:p>
            <a:pPr>
              <a:defRPr/>
            </a:pPr>
            <a:fld id="{D3000E32-EB00-4B5B-BCD6-6B4A0A068C9F}" type="slidenum">
              <a:rPr lang="de-DE" smtClean="0"/>
              <a:pPr>
                <a:defRPr/>
              </a:pPr>
              <a:t>13</a:t>
            </a:fld>
            <a:endParaRPr lang="de-DE" dirty="0"/>
          </a:p>
        </p:txBody>
      </p:sp>
    </p:spTree>
    <p:extLst>
      <p:ext uri="{BB962C8B-B14F-4D97-AF65-F5344CB8AC3E}">
        <p14:creationId xmlns:p14="http://schemas.microsoft.com/office/powerpoint/2010/main" val="9897275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F47023E0-6AC5-2D44-85F2-BB449B142D2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81" t="31020" r="17556"/>
          <a:stretch/>
        </p:blipFill>
        <p:spPr>
          <a:xfrm>
            <a:off x="-82875" y="-1523240"/>
            <a:ext cx="12274875" cy="8408624"/>
          </a:xfrm>
          <a:prstGeom prst="rect">
            <a:avLst/>
          </a:prstGeom>
        </p:spPr>
      </p:pic>
      <p:sp>
        <p:nvSpPr>
          <p:cNvPr id="19" name="Rectangle 3">
            <a:extLst>
              <a:ext uri="{FF2B5EF4-FFF2-40B4-BE49-F238E27FC236}">
                <a16:creationId xmlns:a16="http://schemas.microsoft.com/office/drawing/2014/main" id="{B8FFCD99-2D63-8F46-B624-CA7156661C2A}"/>
              </a:ext>
            </a:extLst>
          </p:cNvPr>
          <p:cNvSpPr/>
          <p:nvPr userDrawn="1"/>
        </p:nvSpPr>
        <p:spPr>
          <a:xfrm flipV="1">
            <a:off x="860334" y="2025580"/>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24" name="Rechteck 23">
            <a:extLst>
              <a:ext uri="{FF2B5EF4-FFF2-40B4-BE49-F238E27FC236}">
                <a16:creationId xmlns:a16="http://schemas.microsoft.com/office/drawing/2014/main" id="{2EB580AE-13C5-0841-9AEC-B709FE3FCA99}"/>
              </a:ext>
            </a:extLst>
          </p:cNvPr>
          <p:cNvSpPr/>
          <p:nvPr userDrawn="1"/>
        </p:nvSpPr>
        <p:spPr>
          <a:xfrm>
            <a:off x="860334" y="2211766"/>
            <a:ext cx="6624736" cy="400110"/>
          </a:xfrm>
          <a:prstGeom prst="rect">
            <a:avLst/>
          </a:prstGeom>
        </p:spPr>
        <p:txBody>
          <a:bodyPr wrap="square" lIns="0">
            <a:spAutoFit/>
          </a:bodyPr>
          <a:lstStyle/>
          <a:p>
            <a:r>
              <a:rPr lang="de-DE" altLang="de-DE" sz="2000" b="1" dirty="0">
                <a:solidFill>
                  <a:schemeClr val="accent2"/>
                </a:solidFill>
                <a:latin typeface="Calibri" panose="020F0502020204030204" pitchFamily="34" charset="0"/>
              </a:rPr>
              <a:t>Herzlich willkommen!</a:t>
            </a:r>
            <a:endParaRPr lang="de-DE" sz="2000" b="1" dirty="0">
              <a:solidFill>
                <a:schemeClr val="accent2"/>
              </a:solidFill>
              <a:latin typeface="Calibri" panose="020F0502020204030204" pitchFamily="34" charset="0"/>
            </a:endParaRPr>
          </a:p>
        </p:txBody>
      </p:sp>
      <p:sp>
        <p:nvSpPr>
          <p:cNvPr id="25" name="Rectangle 3">
            <a:extLst>
              <a:ext uri="{FF2B5EF4-FFF2-40B4-BE49-F238E27FC236}">
                <a16:creationId xmlns:a16="http://schemas.microsoft.com/office/drawing/2014/main" id="{81237BEC-0176-7045-8C34-161D855EEF55}"/>
              </a:ext>
            </a:extLst>
          </p:cNvPr>
          <p:cNvSpPr/>
          <p:nvPr userDrawn="1"/>
        </p:nvSpPr>
        <p:spPr>
          <a:xfrm flipV="1">
            <a:off x="860334" y="2025580"/>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26" name="Textplatzhalter 14">
            <a:extLst>
              <a:ext uri="{FF2B5EF4-FFF2-40B4-BE49-F238E27FC236}">
                <a16:creationId xmlns:a16="http://schemas.microsoft.com/office/drawing/2014/main" id="{BD4708FD-3906-CA42-9F3C-46B7B0A6156F}"/>
              </a:ext>
            </a:extLst>
          </p:cNvPr>
          <p:cNvSpPr>
            <a:spLocks noGrp="1"/>
          </p:cNvSpPr>
          <p:nvPr>
            <p:ph type="body" sz="quarter" idx="11" hasCustomPrompt="1"/>
          </p:nvPr>
        </p:nvSpPr>
        <p:spPr>
          <a:xfrm>
            <a:off x="860334" y="851182"/>
            <a:ext cx="8064896" cy="568746"/>
          </a:xfrm>
          <a:prstGeom prst="rect">
            <a:avLst/>
          </a:prstGeom>
        </p:spPr>
        <p:txBody>
          <a:bodyPr lIns="0"/>
          <a:lstStyle>
            <a:lvl1pPr marL="0" indent="0">
              <a:buNone/>
              <a:defRPr sz="4000" b="1">
                <a:solidFill>
                  <a:schemeClr val="accent2"/>
                </a:solidFill>
                <a:latin typeface="Calibri" panose="020F0502020204030204" pitchFamily="34" charset="0"/>
              </a:defRPr>
            </a:lvl1pPr>
          </a:lstStyle>
          <a:p>
            <a:pPr lvl="0"/>
            <a:r>
              <a:rPr lang="de-DE" dirty="0"/>
              <a:t>Rubrik</a:t>
            </a:r>
          </a:p>
        </p:txBody>
      </p:sp>
      <p:sp>
        <p:nvSpPr>
          <p:cNvPr id="27" name="Textplatzhalter 17">
            <a:extLst>
              <a:ext uri="{FF2B5EF4-FFF2-40B4-BE49-F238E27FC236}">
                <a16:creationId xmlns:a16="http://schemas.microsoft.com/office/drawing/2014/main" id="{5E3EC930-C21E-694B-B4C3-53B9159B030E}"/>
              </a:ext>
            </a:extLst>
          </p:cNvPr>
          <p:cNvSpPr>
            <a:spLocks noGrp="1"/>
          </p:cNvSpPr>
          <p:nvPr>
            <p:ph type="body" sz="quarter" idx="12" hasCustomPrompt="1"/>
          </p:nvPr>
        </p:nvSpPr>
        <p:spPr>
          <a:xfrm>
            <a:off x="860335" y="1439282"/>
            <a:ext cx="11904497" cy="413878"/>
          </a:xfrm>
          <a:prstGeom prst="rect">
            <a:avLst/>
          </a:prstGeom>
        </p:spPr>
        <p:txBody>
          <a:bodyPr lIns="0"/>
          <a:lstStyle>
            <a:lvl1pPr marL="0" indent="0">
              <a:buNone/>
              <a:defRPr sz="2400" b="1" baseline="0">
                <a:solidFill>
                  <a:schemeClr val="bg1"/>
                </a:solidFill>
                <a:latin typeface="Calibri" panose="020F0502020204030204" pitchFamily="34" charset="0"/>
              </a:defRPr>
            </a:lvl1pPr>
          </a:lstStyle>
          <a:p>
            <a:pPr lvl="0"/>
            <a:r>
              <a:rPr lang="de-DE" dirty="0"/>
              <a:t>Titel der Präsentation</a:t>
            </a:r>
          </a:p>
        </p:txBody>
      </p:sp>
      <p:pic>
        <p:nvPicPr>
          <p:cNvPr id="28" name="Grafik 27">
            <a:extLst>
              <a:ext uri="{FF2B5EF4-FFF2-40B4-BE49-F238E27FC236}">
                <a16:creationId xmlns:a16="http://schemas.microsoft.com/office/drawing/2014/main" id="{F3DB0DFF-F8DE-F142-A3AD-49EC0C90AFC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5230" y="5549861"/>
            <a:ext cx="2769096" cy="950723"/>
          </a:xfrm>
          <a:prstGeom prst="rect">
            <a:avLst/>
          </a:prstGeom>
        </p:spPr>
      </p:pic>
    </p:spTree>
    <p:extLst>
      <p:ext uri="{BB962C8B-B14F-4D97-AF65-F5344CB8AC3E}">
        <p14:creationId xmlns:p14="http://schemas.microsoft.com/office/powerpoint/2010/main" val="27613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rlage Tabell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sp>
        <p:nvSpPr>
          <p:cNvPr id="4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5" name="Tabellenplatzhalter 4"/>
          <p:cNvSpPr>
            <a:spLocks noGrp="1"/>
          </p:cNvSpPr>
          <p:nvPr>
            <p:ph type="tbl" sz="quarter" idx="11"/>
          </p:nvPr>
        </p:nvSpPr>
        <p:spPr>
          <a:xfrm>
            <a:off x="713656" y="2406422"/>
            <a:ext cx="10598835" cy="3398842"/>
          </a:xfrm>
          <a:prstGeom prst="rect">
            <a:avLst/>
          </a:prstGeom>
        </p:spPr>
        <p:txBody>
          <a:bodyPr/>
          <a:lstStyle>
            <a:lvl1pPr marL="0" indent="0">
              <a:buNone/>
              <a:defRPr sz="1800">
                <a:latin typeface="Calibri" panose="020F0502020204030204" pitchFamily="34" charset="0"/>
              </a:defRPr>
            </a:lvl1pPr>
          </a:lstStyle>
          <a:p>
            <a:r>
              <a:rPr lang="de-DE" dirty="0"/>
              <a:t>Tabelle durch Klicken auf Symbol hinzufügen</a:t>
            </a:r>
          </a:p>
        </p:txBody>
      </p:sp>
    </p:spTree>
    <p:extLst>
      <p:ext uri="{BB962C8B-B14F-4D97-AF65-F5344CB8AC3E}">
        <p14:creationId xmlns:p14="http://schemas.microsoft.com/office/powerpoint/2010/main" val="695763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htung-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grpSp>
        <p:nvGrpSpPr>
          <p:cNvPr id="12" name="Gruppieren 11"/>
          <p:cNvGrpSpPr/>
          <p:nvPr userDrawn="1"/>
        </p:nvGrpSpPr>
        <p:grpSpPr>
          <a:xfrm>
            <a:off x="1487489" y="1340768"/>
            <a:ext cx="9016831" cy="4113164"/>
            <a:chOff x="1115616" y="1340768"/>
            <a:chExt cx="6762623" cy="4113164"/>
          </a:xfrm>
        </p:grpSpPr>
        <p:grpSp>
          <p:nvGrpSpPr>
            <p:cNvPr id="13" name="Gruppieren 12"/>
            <p:cNvGrpSpPr/>
            <p:nvPr/>
          </p:nvGrpSpPr>
          <p:grpSpPr>
            <a:xfrm>
              <a:off x="1311333" y="1775547"/>
              <a:ext cx="6566906" cy="3678385"/>
              <a:chOff x="1475656" y="1994360"/>
              <a:chExt cx="6566906" cy="3678385"/>
            </a:xfrm>
          </p:grpSpPr>
          <p:sp>
            <p:nvSpPr>
              <p:cNvPr id="19" name="Diagonal liegende Ecken des Rechtecks abrunden 18"/>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sp>
            <p:nvSpPr>
              <p:cNvPr id="20" name="Rechteck 19"/>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grpSp>
        <p:grpSp>
          <p:nvGrpSpPr>
            <p:cNvPr id="14" name="Gruppieren 13"/>
            <p:cNvGrpSpPr/>
            <p:nvPr/>
          </p:nvGrpSpPr>
          <p:grpSpPr>
            <a:xfrm>
              <a:off x="1115616" y="1340768"/>
              <a:ext cx="807784" cy="1938992"/>
              <a:chOff x="1259632" y="1317618"/>
              <a:chExt cx="807784" cy="1938992"/>
            </a:xfrm>
          </p:grpSpPr>
          <p:sp>
            <p:nvSpPr>
              <p:cNvPr id="17" name="Freihandform 16"/>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dirty="0"/>
              </a:p>
            </p:txBody>
          </p:sp>
          <p:sp>
            <p:nvSpPr>
              <p:cNvPr id="18" name="Rechteck 17"/>
              <p:cNvSpPr/>
              <p:nvPr/>
            </p:nvSpPr>
            <p:spPr>
              <a:xfrm>
                <a:off x="1382405" y="1317618"/>
                <a:ext cx="562236" cy="1938992"/>
              </a:xfrm>
              <a:prstGeom prst="rect">
                <a:avLst/>
              </a:prstGeom>
            </p:spPr>
            <p:txBody>
              <a:bodyPr wrap="square">
                <a:spAutoFit/>
              </a:bodyPr>
              <a:lstStyle/>
              <a:p>
                <a:pPr marL="0" indent="0">
                  <a:buClr>
                    <a:schemeClr val="bg2">
                      <a:lumMod val="75000"/>
                    </a:schemeClr>
                  </a:buClr>
                  <a:buSzPct val="100000"/>
                  <a:buNone/>
                </a:pPr>
                <a:r>
                  <a:rPr lang="de-DE" altLang="de-DE" sz="12000" b="1" kern="0" dirty="0">
                    <a:solidFill>
                      <a:schemeClr val="bg1"/>
                    </a:solidFill>
                    <a:latin typeface="Calibri" panose="020F0502020204030204" pitchFamily="34" charset="0"/>
                  </a:rPr>
                  <a:t>!</a:t>
                </a:r>
              </a:p>
            </p:txBody>
          </p:sp>
        </p:grpSp>
      </p:grpSp>
      <p:sp>
        <p:nvSpPr>
          <p:cNvPr id="23"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24"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8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476145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chtung-Folie_mit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grpSp>
        <p:nvGrpSpPr>
          <p:cNvPr id="12" name="Gruppieren 11"/>
          <p:cNvGrpSpPr/>
          <p:nvPr userDrawn="1"/>
        </p:nvGrpSpPr>
        <p:grpSpPr>
          <a:xfrm>
            <a:off x="1487489" y="1340768"/>
            <a:ext cx="9016831" cy="4113164"/>
            <a:chOff x="1115616" y="1340768"/>
            <a:chExt cx="6762623" cy="4113164"/>
          </a:xfrm>
        </p:grpSpPr>
        <p:grpSp>
          <p:nvGrpSpPr>
            <p:cNvPr id="13" name="Gruppieren 12"/>
            <p:cNvGrpSpPr/>
            <p:nvPr/>
          </p:nvGrpSpPr>
          <p:grpSpPr>
            <a:xfrm>
              <a:off x="1311333" y="1775547"/>
              <a:ext cx="6566906" cy="3678385"/>
              <a:chOff x="1475656" y="1994360"/>
              <a:chExt cx="6566906" cy="3678385"/>
            </a:xfrm>
          </p:grpSpPr>
          <p:sp>
            <p:nvSpPr>
              <p:cNvPr id="19" name="Diagonal liegende Ecken des Rechtecks abrunden 18"/>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sp>
            <p:nvSpPr>
              <p:cNvPr id="20" name="Rechteck 19"/>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grpSp>
        <p:grpSp>
          <p:nvGrpSpPr>
            <p:cNvPr id="14" name="Gruppieren 13"/>
            <p:cNvGrpSpPr/>
            <p:nvPr/>
          </p:nvGrpSpPr>
          <p:grpSpPr>
            <a:xfrm>
              <a:off x="1115616" y="1340768"/>
              <a:ext cx="807784" cy="1938992"/>
              <a:chOff x="1259632" y="1317618"/>
              <a:chExt cx="807784" cy="1938992"/>
            </a:xfrm>
          </p:grpSpPr>
          <p:sp>
            <p:nvSpPr>
              <p:cNvPr id="17" name="Freihandform 16"/>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dirty="0"/>
              </a:p>
            </p:txBody>
          </p:sp>
          <p:sp>
            <p:nvSpPr>
              <p:cNvPr id="18" name="Rechteck 17"/>
              <p:cNvSpPr/>
              <p:nvPr/>
            </p:nvSpPr>
            <p:spPr>
              <a:xfrm>
                <a:off x="1382405" y="1317618"/>
                <a:ext cx="562236" cy="1938992"/>
              </a:xfrm>
              <a:prstGeom prst="rect">
                <a:avLst/>
              </a:prstGeom>
            </p:spPr>
            <p:txBody>
              <a:bodyPr wrap="square">
                <a:spAutoFit/>
              </a:bodyPr>
              <a:lstStyle/>
              <a:p>
                <a:pPr marL="0" indent="0">
                  <a:buClr>
                    <a:schemeClr val="bg2">
                      <a:lumMod val="75000"/>
                    </a:schemeClr>
                  </a:buClr>
                  <a:buSzPct val="100000"/>
                  <a:buNone/>
                </a:pPr>
                <a:r>
                  <a:rPr lang="de-DE" altLang="de-DE" sz="12000" b="1" kern="0" dirty="0">
                    <a:solidFill>
                      <a:schemeClr val="bg1"/>
                    </a:solidFill>
                    <a:latin typeface="Calibri" panose="020F0502020204030204" pitchFamily="34" charset="0"/>
                  </a:rPr>
                  <a:t>!</a:t>
                </a:r>
              </a:p>
            </p:txBody>
          </p:sp>
        </p:grpSp>
      </p:grpSp>
      <p:sp>
        <p:nvSpPr>
          <p:cNvPr id="23"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24" name="Textplatzhalter 24"/>
          <p:cNvSpPr>
            <a:spLocks noGrp="1"/>
          </p:cNvSpPr>
          <p:nvPr>
            <p:ph type="body" sz="quarter" idx="12" hasCustomPrompt="1"/>
          </p:nvPr>
        </p:nvSpPr>
        <p:spPr>
          <a:xfrm>
            <a:off x="3141352" y="2636913"/>
            <a:ext cx="7185190" cy="2664296"/>
          </a:xfrm>
          <a:prstGeom prst="rect">
            <a:avLst/>
          </a:prstGeom>
        </p:spPr>
        <p:txBody>
          <a:bodyPr lIns="0"/>
          <a:lstStyle>
            <a:lvl1pPr marL="0" indent="0" eaLnBrk="1" hangingPunct="1">
              <a:spcBef>
                <a:spcPts val="300"/>
              </a:spcBef>
              <a:buFont typeface="Courier New" panose="02070309020205020404" pitchFamily="49" charset="0"/>
              <a:buNone/>
              <a:defRPr sz="24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5" name="Bildplatzhalter 14">
            <a:extLst>
              <a:ext uri="{FF2B5EF4-FFF2-40B4-BE49-F238E27FC236}">
                <a16:creationId xmlns:a16="http://schemas.microsoft.com/office/drawing/2014/main" id="{AAE11DC0-6D1E-4A49-A3F3-21089FECD8A1}"/>
              </a:ext>
            </a:extLst>
          </p:cNvPr>
          <p:cNvSpPr>
            <a:spLocks noGrp="1"/>
          </p:cNvSpPr>
          <p:nvPr>
            <p:ph type="pic" sz="quarter" idx="13"/>
          </p:nvPr>
        </p:nvSpPr>
        <p:spPr>
          <a:xfrm>
            <a:off x="623392" y="3992104"/>
            <a:ext cx="2354262" cy="2108200"/>
          </a:xfrm>
          <a:prstGeom prst="rect">
            <a:avLst/>
          </a:prstGeom>
        </p:spPr>
        <p:txBody>
          <a:bodyPr/>
          <a:lstStyle>
            <a:lvl1pPr marL="0" indent="0">
              <a:buNone/>
              <a:defRPr/>
            </a:lvl1pPr>
          </a:lstStyle>
          <a:p>
            <a:endParaRPr lang="de-DE" dirty="0"/>
          </a:p>
        </p:txBody>
      </p:sp>
    </p:spTree>
    <p:extLst>
      <p:ext uri="{BB962C8B-B14F-4D97-AF65-F5344CB8AC3E}">
        <p14:creationId xmlns:p14="http://schemas.microsoft.com/office/powerpoint/2010/main" val="760411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cht-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grpSp>
        <p:nvGrpSpPr>
          <p:cNvPr id="21" name="Gruppieren 20"/>
          <p:cNvGrpSpPr/>
          <p:nvPr userDrawn="1"/>
        </p:nvGrpSpPr>
        <p:grpSpPr>
          <a:xfrm>
            <a:off x="1487489" y="1559143"/>
            <a:ext cx="9016831" cy="3894789"/>
            <a:chOff x="1115616" y="1559143"/>
            <a:chExt cx="6762623" cy="3894789"/>
          </a:xfrm>
        </p:grpSpPr>
        <p:grpSp>
          <p:nvGrpSpPr>
            <p:cNvPr id="22" name="Gruppieren 21"/>
            <p:cNvGrpSpPr/>
            <p:nvPr/>
          </p:nvGrpSpPr>
          <p:grpSpPr>
            <a:xfrm>
              <a:off x="1311333" y="1775547"/>
              <a:ext cx="6566906" cy="3678385"/>
              <a:chOff x="1475656" y="1994360"/>
              <a:chExt cx="6566906" cy="3678385"/>
            </a:xfrm>
          </p:grpSpPr>
          <p:sp>
            <p:nvSpPr>
              <p:cNvPr id="28" name="Diagonal liegende Ecken des Rechtecks abrunden 27"/>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sp>
            <p:nvSpPr>
              <p:cNvPr id="29" name="Rechteck 28"/>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grpSp>
        <p:grpSp>
          <p:nvGrpSpPr>
            <p:cNvPr id="25" name="Gruppieren 24"/>
            <p:cNvGrpSpPr/>
            <p:nvPr/>
          </p:nvGrpSpPr>
          <p:grpSpPr>
            <a:xfrm>
              <a:off x="1115616" y="1559143"/>
              <a:ext cx="844830" cy="1445440"/>
              <a:chOff x="1259632" y="1535993"/>
              <a:chExt cx="844830" cy="1445440"/>
            </a:xfrm>
          </p:grpSpPr>
          <p:sp>
            <p:nvSpPr>
              <p:cNvPr id="26" name="Freihandform 25"/>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dirty="0"/>
              </a:p>
            </p:txBody>
          </p:sp>
          <p:sp>
            <p:nvSpPr>
              <p:cNvPr id="27" name="Rechteck 26"/>
              <p:cNvSpPr/>
              <p:nvPr/>
            </p:nvSpPr>
            <p:spPr>
              <a:xfrm>
                <a:off x="1384382" y="1535993"/>
                <a:ext cx="720080" cy="1400383"/>
              </a:xfrm>
              <a:prstGeom prst="rect">
                <a:avLst/>
              </a:prstGeom>
            </p:spPr>
            <p:txBody>
              <a:bodyPr wrap="square">
                <a:spAutoFit/>
              </a:bodyPr>
              <a:lstStyle/>
              <a:p>
                <a:pPr marL="0" indent="0">
                  <a:buClr>
                    <a:schemeClr val="bg2">
                      <a:lumMod val="75000"/>
                    </a:schemeClr>
                  </a:buClr>
                  <a:buSzPct val="100000"/>
                  <a:buNone/>
                </a:pPr>
                <a:r>
                  <a:rPr lang="de-DE" altLang="de-DE" sz="8500" b="1" kern="0" dirty="0">
                    <a:solidFill>
                      <a:schemeClr val="bg1"/>
                    </a:solidFill>
                    <a:latin typeface="Calibri" panose="020F0502020204030204" pitchFamily="34" charset="0"/>
                  </a:rPr>
                  <a:t>§</a:t>
                </a:r>
                <a:endParaRPr lang="de-DE" altLang="de-DE" sz="8500" kern="0" dirty="0">
                  <a:solidFill>
                    <a:schemeClr val="bg1"/>
                  </a:solidFill>
                  <a:latin typeface="Calibri" panose="020F0502020204030204" pitchFamily="34" charset="0"/>
                </a:endParaRPr>
              </a:p>
            </p:txBody>
          </p:sp>
        </p:grpSp>
      </p:grpSp>
      <p:sp>
        <p:nvSpPr>
          <p:cNvPr id="19"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30"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6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348097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usammenfassung">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grpSp>
        <p:nvGrpSpPr>
          <p:cNvPr id="23" name="Gruppieren 22"/>
          <p:cNvGrpSpPr/>
          <p:nvPr/>
        </p:nvGrpSpPr>
        <p:grpSpPr>
          <a:xfrm>
            <a:off x="1487489" y="1412777"/>
            <a:ext cx="8975929" cy="4510195"/>
            <a:chOff x="1310614" y="1727117"/>
            <a:chExt cx="6731947" cy="4510195"/>
          </a:xfrm>
        </p:grpSpPr>
        <p:sp>
          <p:nvSpPr>
            <p:cNvPr id="24" name="Rechteck 24"/>
            <p:cNvSpPr/>
            <p:nvPr/>
          </p:nvSpPr>
          <p:spPr>
            <a:xfrm>
              <a:off x="1311332" y="1748924"/>
              <a:ext cx="6585224" cy="612000"/>
            </a:xfrm>
            <a:custGeom>
              <a:avLst/>
              <a:gdLst>
                <a:gd name="connsiteX0" fmla="*/ 0 w 6566906"/>
                <a:gd name="connsiteY0" fmla="*/ 0 h 612000"/>
                <a:gd name="connsiteX1" fmla="*/ 6566906 w 6566906"/>
                <a:gd name="connsiteY1" fmla="*/ 0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18853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11373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31050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28447"/>
                <a:gd name="connsiteY0" fmla="*/ 0 h 612000"/>
                <a:gd name="connsiteX1" fmla="*/ 5931050 w 6528447"/>
                <a:gd name="connsiteY1" fmla="*/ 8579 h 612000"/>
                <a:gd name="connsiteX2" fmla="*/ 6528447 w 6528447"/>
                <a:gd name="connsiteY2" fmla="*/ 606458 h 612000"/>
                <a:gd name="connsiteX3" fmla="*/ 0 w 6528447"/>
                <a:gd name="connsiteY3" fmla="*/ 612000 h 612000"/>
                <a:gd name="connsiteX4" fmla="*/ 0 w 6528447"/>
                <a:gd name="connsiteY4" fmla="*/ 0 h 61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8447" h="612000">
                  <a:moveTo>
                    <a:pt x="0" y="0"/>
                  </a:moveTo>
                  <a:lnTo>
                    <a:pt x="5931050" y="8579"/>
                  </a:lnTo>
                  <a:lnTo>
                    <a:pt x="6528447" y="606458"/>
                  </a:lnTo>
                  <a:lnTo>
                    <a:pt x="0" y="612000"/>
                  </a:lnTo>
                  <a:lnTo>
                    <a:pt x="0" y="0"/>
                  </a:lnTo>
                  <a:close/>
                </a:path>
              </a:pathLst>
            </a:cu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sp>
          <p:nvSpPr>
            <p:cNvPr id="25" name="Richtungspfeil 24"/>
            <p:cNvSpPr/>
            <p:nvPr/>
          </p:nvSpPr>
          <p:spPr>
            <a:xfrm>
              <a:off x="1310614" y="1727117"/>
              <a:ext cx="536567" cy="648000"/>
            </a:xfrm>
            <a:prstGeom prst="homePlate">
              <a:avLst>
                <a:gd name="adj" fmla="val 50495"/>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6" name="Diagonal liegende Ecken des Rechtecks schneiden 25"/>
            <p:cNvSpPr/>
            <p:nvPr/>
          </p:nvSpPr>
          <p:spPr>
            <a:xfrm>
              <a:off x="1311332" y="1748924"/>
              <a:ext cx="6731229" cy="4488388"/>
            </a:xfrm>
            <a:prstGeom prst="snip2DiagRect">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dirty="0"/>
            </a:p>
          </p:txBody>
        </p:sp>
      </p:grpSp>
      <p:sp>
        <p:nvSpPr>
          <p:cNvPr id="16" name="Textplatzhalter 15"/>
          <p:cNvSpPr>
            <a:spLocks noGrp="1"/>
          </p:cNvSpPr>
          <p:nvPr>
            <p:ph type="body" sz="quarter" idx="10" hasCustomPrompt="1"/>
          </p:nvPr>
        </p:nvSpPr>
        <p:spPr>
          <a:xfrm>
            <a:off x="2446416" y="1486469"/>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Zusammenfassung</a:t>
            </a:r>
          </a:p>
        </p:txBody>
      </p:sp>
      <p:sp>
        <p:nvSpPr>
          <p:cNvPr id="21" name="Textplatzhalter 24"/>
          <p:cNvSpPr>
            <a:spLocks noGrp="1"/>
          </p:cNvSpPr>
          <p:nvPr>
            <p:ph type="body" sz="quarter" idx="15" hasCustomPrompt="1"/>
          </p:nvPr>
        </p:nvSpPr>
        <p:spPr>
          <a:xfrm>
            <a:off x="2446416" y="2276872"/>
            <a:ext cx="7348289" cy="3384376"/>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lang="de-DE" altLang="de-DE" sz="1600" b="0" dirty="0" smtClean="0">
                <a:solidFill>
                  <a:schemeClr val="accent1"/>
                </a:solidFill>
                <a:latin typeface="Calibri" panose="020F0502020204030204" pitchFamily="34" charset="0"/>
                <a:ea typeface="+mn-ea"/>
                <a:cs typeface="+mn-cs"/>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1643437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chluss">
    <p:spTree>
      <p:nvGrpSpPr>
        <p:cNvPr id="1" name=""/>
        <p:cNvGrpSpPr/>
        <p:nvPr/>
      </p:nvGrpSpPr>
      <p:grpSpPr>
        <a:xfrm>
          <a:off x="0" y="0"/>
          <a:ext cx="0" cy="0"/>
          <a:chOff x="0" y="0"/>
          <a:chExt cx="0" cy="0"/>
        </a:xfrm>
      </p:grpSpPr>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id-ID" altLang="de-DE" sz="1200" dirty="0"/>
          </a:p>
        </p:txBody>
      </p:sp>
      <p:grpSp>
        <p:nvGrpSpPr>
          <p:cNvPr id="10" name="Gruppieren 9">
            <a:extLst>
              <a:ext uri="{FF2B5EF4-FFF2-40B4-BE49-F238E27FC236}">
                <a16:creationId xmlns:a16="http://schemas.microsoft.com/office/drawing/2014/main" id="{2EE3D8F5-6C61-447B-BE50-7098286EFD6C}"/>
              </a:ext>
            </a:extLst>
          </p:cNvPr>
          <p:cNvGrpSpPr/>
          <p:nvPr userDrawn="1"/>
        </p:nvGrpSpPr>
        <p:grpSpPr>
          <a:xfrm>
            <a:off x="-41438" y="-2792700"/>
            <a:ext cx="17288471" cy="9650700"/>
            <a:chOff x="-50325" y="-1804005"/>
            <a:chExt cx="12966354" cy="7902456"/>
          </a:xfrm>
        </p:grpSpPr>
        <p:pic>
          <p:nvPicPr>
            <p:cNvPr id="11" name="Grafik 10">
              <a:extLst>
                <a:ext uri="{FF2B5EF4-FFF2-40B4-BE49-F238E27FC236}">
                  <a16:creationId xmlns:a16="http://schemas.microsoft.com/office/drawing/2014/main" id="{151F3FBE-4B9C-4FCD-8B31-727CF42D73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81" t="31020" r="17556"/>
            <a:stretch/>
          </p:blipFill>
          <p:spPr>
            <a:xfrm>
              <a:off x="-50325" y="-786933"/>
              <a:ext cx="9206157" cy="6885384"/>
            </a:xfrm>
            <a:prstGeom prst="rect">
              <a:avLst/>
            </a:prstGeom>
          </p:spPr>
        </p:pic>
        <p:sp>
          <p:nvSpPr>
            <p:cNvPr id="12" name="Flussdiagramm: Dokument 10">
              <a:extLst>
                <a:ext uri="{FF2B5EF4-FFF2-40B4-BE49-F238E27FC236}">
                  <a16:creationId xmlns:a16="http://schemas.microsoft.com/office/drawing/2014/main" id="{66CEBB21-88A9-4488-BD39-181DF7EC37FA}"/>
                </a:ext>
              </a:extLst>
            </p:cNvPr>
            <p:cNvSpPr/>
            <p:nvPr/>
          </p:nvSpPr>
          <p:spPr>
            <a:xfrm rot="5400000" flipH="1">
              <a:off x="8013347" y="190009"/>
              <a:ext cx="6896695" cy="290866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6395"/>
                <a:gd name="connsiteX1" fmla="*/ 21600 w 21600"/>
                <a:gd name="connsiteY1" fmla="*/ 0 h 26395"/>
                <a:gd name="connsiteX2" fmla="*/ 21600 w 21600"/>
                <a:gd name="connsiteY2" fmla="*/ 17322 h 26395"/>
                <a:gd name="connsiteX3" fmla="*/ 65 w 21600"/>
                <a:gd name="connsiteY3" fmla="*/ 25675 h 26395"/>
                <a:gd name="connsiteX4" fmla="*/ 0 w 21600"/>
                <a:gd name="connsiteY4" fmla="*/ 0 h 26395"/>
                <a:gd name="connsiteX0" fmla="*/ 0 w 21600"/>
                <a:gd name="connsiteY0" fmla="*/ 0 h 26561"/>
                <a:gd name="connsiteX1" fmla="*/ 21600 w 21600"/>
                <a:gd name="connsiteY1" fmla="*/ 0 h 26561"/>
                <a:gd name="connsiteX2" fmla="*/ 21600 w 21600"/>
                <a:gd name="connsiteY2" fmla="*/ 17322 h 26561"/>
                <a:gd name="connsiteX3" fmla="*/ 35 w 21600"/>
                <a:gd name="connsiteY3" fmla="*/ 25849 h 26561"/>
                <a:gd name="connsiteX4" fmla="*/ 0 w 21600"/>
                <a:gd name="connsiteY4" fmla="*/ 0 h 26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6561">
                  <a:moveTo>
                    <a:pt x="0" y="0"/>
                  </a:moveTo>
                  <a:lnTo>
                    <a:pt x="21600" y="0"/>
                  </a:lnTo>
                  <a:lnTo>
                    <a:pt x="21600" y="17322"/>
                  </a:lnTo>
                  <a:cubicBezTo>
                    <a:pt x="10800" y="17322"/>
                    <a:pt x="10835" y="29599"/>
                    <a:pt x="35" y="25849"/>
                  </a:cubicBezTo>
                  <a:cubicBezTo>
                    <a:pt x="13" y="17291"/>
                    <a:pt x="22" y="8558"/>
                    <a:pt x="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Rechteck 14">
              <a:extLst>
                <a:ext uri="{FF2B5EF4-FFF2-40B4-BE49-F238E27FC236}">
                  <a16:creationId xmlns:a16="http://schemas.microsoft.com/office/drawing/2014/main" id="{95D766E1-DFAB-47FC-9260-B16E6AA64CFB}"/>
                </a:ext>
              </a:extLst>
            </p:cNvPr>
            <p:cNvSpPr/>
            <p:nvPr/>
          </p:nvSpPr>
          <p:spPr>
            <a:xfrm>
              <a:off x="124262" y="5745123"/>
              <a:ext cx="1210909" cy="246221"/>
            </a:xfrm>
            <a:prstGeom prst="rect">
              <a:avLst/>
            </a:prstGeom>
          </p:spPr>
          <p:txBody>
            <a:bodyPr wrap="none">
              <a:spAutoFit/>
            </a:bodyPr>
            <a:lstStyle/>
            <a:p>
              <a:pPr eaLnBrk="1" hangingPunct="1"/>
              <a:r>
                <a:rPr lang="en-US" altLang="de-DE" sz="1000" b="1" kern="1200" dirty="0">
                  <a:solidFill>
                    <a:schemeClr val="accent2"/>
                  </a:solidFill>
                  <a:latin typeface="Calibri" panose="020F0502020204030204" pitchFamily="34" charset="0"/>
                </a:rPr>
                <a:t>© </a:t>
              </a:r>
              <a:r>
                <a:rPr lang="en-US" altLang="de-DE" sz="1000" b="1" dirty="0">
                  <a:solidFill>
                    <a:schemeClr val="accent2"/>
                  </a:solidFill>
                  <a:latin typeface="Calibri" panose="020F0502020204030204" pitchFamily="34" charset="0"/>
                  <a:ea typeface="Roboto" pitchFamily="2" charset="0"/>
                  <a:cs typeface="Roboto" pitchFamily="2" charset="0"/>
                </a:rPr>
                <a:t>Pro Management Verlag</a:t>
              </a:r>
            </a:p>
          </p:txBody>
        </p:sp>
      </p:grpSp>
      <p:sp>
        <p:nvSpPr>
          <p:cNvPr id="16" name="Rechteck 15">
            <a:extLst>
              <a:ext uri="{FF2B5EF4-FFF2-40B4-BE49-F238E27FC236}">
                <a16:creationId xmlns:a16="http://schemas.microsoft.com/office/drawing/2014/main" id="{08E5AA67-03A2-4D34-ABEF-E381F7853241}"/>
              </a:ext>
            </a:extLst>
          </p:cNvPr>
          <p:cNvSpPr/>
          <p:nvPr userDrawn="1"/>
        </p:nvSpPr>
        <p:spPr>
          <a:xfrm>
            <a:off x="815413" y="431497"/>
            <a:ext cx="12192000" cy="1446550"/>
          </a:xfrm>
          <a:prstGeom prst="rect">
            <a:avLst/>
          </a:prstGeom>
        </p:spPr>
        <p:txBody>
          <a:bodyPr>
            <a:spAutoFit/>
          </a:bodyPr>
          <a:lstStyle/>
          <a:p>
            <a:pPr>
              <a:defRPr/>
            </a:pPr>
            <a:r>
              <a:rPr lang="de-DE" sz="4400" b="1" dirty="0">
                <a:solidFill>
                  <a:schemeClr val="accent2"/>
                </a:solidFill>
                <a:latin typeface="Calibri" panose="020F0502020204030204" pitchFamily="34" charset="0"/>
                <a:ea typeface="MS PGothic" pitchFamily="34" charset="-128"/>
                <a:cs typeface="Trebuchet MS"/>
              </a:rPr>
              <a:t>Vielen Dank für </a:t>
            </a:r>
          </a:p>
          <a:p>
            <a:pPr>
              <a:defRPr/>
            </a:pPr>
            <a:r>
              <a:rPr lang="de-DE" sz="4400" b="1" dirty="0">
                <a:solidFill>
                  <a:schemeClr val="accent2"/>
                </a:solidFill>
                <a:latin typeface="Calibri" panose="020F0502020204030204" pitchFamily="34" charset="0"/>
                <a:ea typeface="MS PGothic" pitchFamily="34" charset="-128"/>
                <a:cs typeface="Trebuchet MS"/>
              </a:rPr>
              <a:t>Ihre Aufmerksamkeit!</a:t>
            </a:r>
            <a:endParaRPr lang="de-DE" sz="44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spTree>
    <p:extLst>
      <p:ext uri="{BB962C8B-B14F-4D97-AF65-F5344CB8AC3E}">
        <p14:creationId xmlns:p14="http://schemas.microsoft.com/office/powerpoint/2010/main" val="140089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35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opf- und Fußzeile">
    <p:spTree>
      <p:nvGrpSpPr>
        <p:cNvPr id="1" name=""/>
        <p:cNvGrpSpPr/>
        <p:nvPr/>
      </p:nvGrpSpPr>
      <p:grpSpPr>
        <a:xfrm>
          <a:off x="0" y="0"/>
          <a:ext cx="0" cy="0"/>
          <a:chOff x="0" y="0"/>
          <a:chExt cx="0" cy="0"/>
        </a:xfrm>
      </p:grpSpPr>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spTree>
    <p:extLst>
      <p:ext uri="{BB962C8B-B14F-4D97-AF65-F5344CB8AC3E}">
        <p14:creationId xmlns:p14="http://schemas.microsoft.com/office/powerpoint/2010/main" val="288566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3" name="Rechteck 12"/>
          <p:cNvSpPr/>
          <p:nvPr userDrawn="1"/>
        </p:nvSpPr>
        <p:spPr>
          <a:xfrm>
            <a:off x="713656" y="871644"/>
            <a:ext cx="1062150" cy="461665"/>
          </a:xfrm>
          <a:prstGeom prst="rect">
            <a:avLst/>
          </a:prstGeom>
        </p:spPr>
        <p:txBody>
          <a:bodyPr wrap="none" lIns="0">
            <a:spAutoFit/>
          </a:bodyPr>
          <a:lstStyle/>
          <a:p>
            <a:pPr>
              <a:buClr>
                <a:schemeClr val="bg2">
                  <a:lumMod val="75000"/>
                </a:schemeClr>
              </a:buClr>
              <a:buSzPct val="130000"/>
            </a:pPr>
            <a:r>
              <a:rPr lang="de-DE" altLang="de-DE" sz="2400" b="1" kern="0" dirty="0">
                <a:solidFill>
                  <a:schemeClr val="accent1"/>
                </a:solidFill>
                <a:latin typeface="Calibri" panose="020F0502020204030204" pitchFamily="34" charset="0"/>
              </a:rPr>
              <a:t>Agenda</a:t>
            </a:r>
          </a:p>
        </p:txBody>
      </p:sp>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graphicFrame>
        <p:nvGraphicFramePr>
          <p:cNvPr id="24" name="Diagramm 23"/>
          <p:cNvGraphicFramePr/>
          <p:nvPr userDrawn="1">
            <p:extLst>
              <p:ext uri="{D42A27DB-BD31-4B8C-83A1-F6EECF244321}">
                <p14:modId xmlns:p14="http://schemas.microsoft.com/office/powerpoint/2010/main" val="1453795580"/>
              </p:ext>
            </p:extLst>
          </p:nvPr>
        </p:nvGraphicFramePr>
        <p:xfrm>
          <a:off x="1767671" y="1787680"/>
          <a:ext cx="8448939" cy="4056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platzhalter 4"/>
          <p:cNvSpPr>
            <a:spLocks noGrp="1"/>
          </p:cNvSpPr>
          <p:nvPr>
            <p:ph type="body" sz="quarter" idx="10" hasCustomPrompt="1"/>
          </p:nvPr>
        </p:nvSpPr>
        <p:spPr>
          <a:xfrm>
            <a:off x="2172830" y="1802958"/>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1</a:t>
            </a:r>
          </a:p>
        </p:txBody>
      </p:sp>
      <p:sp>
        <p:nvSpPr>
          <p:cNvPr id="25" name="Textplatzhalter 4"/>
          <p:cNvSpPr>
            <a:spLocks noGrp="1"/>
          </p:cNvSpPr>
          <p:nvPr>
            <p:ph type="body" sz="quarter" idx="11" hasCustomPrompt="1"/>
          </p:nvPr>
        </p:nvSpPr>
        <p:spPr>
          <a:xfrm>
            <a:off x="2172830" y="2286045"/>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2</a:t>
            </a:r>
          </a:p>
        </p:txBody>
      </p:sp>
      <p:sp>
        <p:nvSpPr>
          <p:cNvPr id="26" name="Textplatzhalter 4"/>
          <p:cNvSpPr>
            <a:spLocks noGrp="1"/>
          </p:cNvSpPr>
          <p:nvPr>
            <p:ph type="body" sz="quarter" idx="12" hasCustomPrompt="1"/>
          </p:nvPr>
        </p:nvSpPr>
        <p:spPr>
          <a:xfrm>
            <a:off x="2172830" y="2769132"/>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3</a:t>
            </a:r>
          </a:p>
        </p:txBody>
      </p:sp>
      <p:sp>
        <p:nvSpPr>
          <p:cNvPr id="27" name="Textplatzhalter 4"/>
          <p:cNvSpPr>
            <a:spLocks noGrp="1"/>
          </p:cNvSpPr>
          <p:nvPr>
            <p:ph type="body" sz="quarter" idx="13" hasCustomPrompt="1"/>
          </p:nvPr>
        </p:nvSpPr>
        <p:spPr>
          <a:xfrm>
            <a:off x="2168407" y="3297314"/>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4</a:t>
            </a:r>
          </a:p>
        </p:txBody>
      </p:sp>
      <p:sp>
        <p:nvSpPr>
          <p:cNvPr id="28" name="Textplatzhalter 4"/>
          <p:cNvSpPr>
            <a:spLocks noGrp="1"/>
          </p:cNvSpPr>
          <p:nvPr>
            <p:ph type="body" sz="quarter" idx="14" hasCustomPrompt="1"/>
          </p:nvPr>
        </p:nvSpPr>
        <p:spPr>
          <a:xfrm>
            <a:off x="2168407" y="3780401"/>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5</a:t>
            </a:r>
          </a:p>
        </p:txBody>
      </p:sp>
      <p:sp>
        <p:nvSpPr>
          <p:cNvPr id="29" name="Textplatzhalter 4"/>
          <p:cNvSpPr>
            <a:spLocks noGrp="1"/>
          </p:cNvSpPr>
          <p:nvPr>
            <p:ph type="body" sz="quarter" idx="15" hasCustomPrompt="1"/>
          </p:nvPr>
        </p:nvSpPr>
        <p:spPr>
          <a:xfrm>
            <a:off x="2168407" y="4278767"/>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6</a:t>
            </a:r>
          </a:p>
        </p:txBody>
      </p:sp>
      <p:sp>
        <p:nvSpPr>
          <p:cNvPr id="30" name="Textplatzhalter 4"/>
          <p:cNvSpPr>
            <a:spLocks noGrp="1"/>
          </p:cNvSpPr>
          <p:nvPr>
            <p:ph type="body" sz="quarter" idx="16" hasCustomPrompt="1"/>
          </p:nvPr>
        </p:nvSpPr>
        <p:spPr>
          <a:xfrm>
            <a:off x="2163985" y="4777133"/>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7</a:t>
            </a:r>
          </a:p>
        </p:txBody>
      </p:sp>
      <p:sp>
        <p:nvSpPr>
          <p:cNvPr id="31" name="Textplatzhalter 4"/>
          <p:cNvSpPr>
            <a:spLocks noGrp="1"/>
          </p:cNvSpPr>
          <p:nvPr>
            <p:ph type="body" sz="quarter" idx="17" hasCustomPrompt="1"/>
          </p:nvPr>
        </p:nvSpPr>
        <p:spPr>
          <a:xfrm>
            <a:off x="2159562" y="5276941"/>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8</a:t>
            </a:r>
          </a:p>
        </p:txBody>
      </p:sp>
    </p:spTree>
    <p:extLst>
      <p:ext uri="{BB962C8B-B14F-4D97-AF65-F5344CB8AC3E}">
        <p14:creationId xmlns:p14="http://schemas.microsoft.com/office/powerpoint/2010/main" val="11791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ser">
    <p:bg>
      <p:bgPr>
        <a:pattFill prst="pct75">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10" name="Rechteck 9"/>
          <p:cNvSpPr/>
          <p:nvPr userDrawn="1"/>
        </p:nvSpPr>
        <p:spPr>
          <a:xfrm>
            <a:off x="0" y="0"/>
            <a:ext cx="12192000" cy="6858000"/>
          </a:xfrm>
          <a:prstGeom prst="rect">
            <a:avLst/>
          </a:prstGeom>
          <a:pattFill prst="pct75">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platzhalter 3"/>
          <p:cNvSpPr>
            <a:spLocks noGrp="1"/>
          </p:cNvSpPr>
          <p:nvPr>
            <p:ph type="body" sz="quarter" idx="10" hasCustomPrompt="1"/>
          </p:nvPr>
        </p:nvSpPr>
        <p:spPr>
          <a:xfrm>
            <a:off x="0" y="2992942"/>
            <a:ext cx="12192000" cy="796098"/>
          </a:xfrm>
          <a:prstGeom prst="rect">
            <a:avLst/>
          </a:prstGeom>
        </p:spPr>
        <p:txBody>
          <a:bodyPr/>
          <a:lstStyle>
            <a:lvl1pPr marL="0" marR="0" indent="0" algn="ctr" defTabSz="914400" rtl="0" eaLnBrk="1" fontAlgn="base" latinLnBrk="0" hangingPunct="1">
              <a:lnSpc>
                <a:spcPct val="100000"/>
              </a:lnSpc>
              <a:spcBef>
                <a:spcPct val="20000"/>
              </a:spcBef>
              <a:spcAft>
                <a:spcPct val="0"/>
              </a:spcAft>
              <a:buClrTx/>
              <a:buSzTx/>
              <a:buFontTx/>
              <a:buNone/>
              <a:tabLst/>
              <a:defRPr sz="4400" b="1" baseline="0">
                <a:solidFill>
                  <a:schemeClr val="accent2"/>
                </a:solidFill>
                <a:latin typeface="Calibri" panose="020F0502020204030204" pitchFamily="34" charset="0"/>
              </a:defRPr>
            </a:lvl1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de-DE" dirty="0"/>
              <a:t>Zwischenüberschrift</a:t>
            </a:r>
          </a:p>
        </p:txBody>
      </p:sp>
    </p:spTree>
    <p:extLst>
      <p:ext uri="{BB962C8B-B14F-4D97-AF65-F5344CB8AC3E}">
        <p14:creationId xmlns:p14="http://schemas.microsoft.com/office/powerpoint/2010/main" val="359176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lie mit Text">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sp>
        <p:nvSpPr>
          <p:cNvPr id="16" name="Textplatzhalter 24"/>
          <p:cNvSpPr>
            <a:spLocks noGrp="1"/>
          </p:cNvSpPr>
          <p:nvPr>
            <p:ph type="body" sz="quarter" idx="12" hasCustomPrompt="1"/>
          </p:nvPr>
        </p:nvSpPr>
        <p:spPr>
          <a:xfrm>
            <a:off x="713656" y="2348880"/>
            <a:ext cx="10604584" cy="3741374"/>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16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eatiae</a:t>
            </a:r>
            <a:r>
              <a:rPr lang="de-DE" altLang="de-DE" sz="1600" dirty="0">
                <a:solidFill>
                  <a:schemeClr val="tx1">
                    <a:lumMod val="50000"/>
                    <a:lumOff val="50000"/>
                  </a:schemeClr>
                </a:solidFill>
                <a:latin typeface="Calibri" panose="020F0502020204030204" pitchFamily="34" charset="0"/>
              </a:rPr>
              <a:t> con ex </a:t>
            </a:r>
            <a:r>
              <a:rPr lang="de-DE" altLang="de-DE" sz="1600" dirty="0" err="1">
                <a:solidFill>
                  <a:schemeClr val="tx1">
                    <a:lumMod val="50000"/>
                    <a:lumOff val="50000"/>
                  </a:schemeClr>
                </a:solidFill>
                <a:latin typeface="Calibri" panose="020F0502020204030204" pitchFamily="34" charset="0"/>
              </a:rPr>
              <a:t>escimi</a:t>
            </a:r>
            <a:r>
              <a:rPr lang="de-DE" altLang="de-DE" sz="1600" dirty="0">
                <a:solidFill>
                  <a:schemeClr val="tx1">
                    <a:lumMod val="50000"/>
                    <a:lumOff val="50000"/>
                  </a:schemeClr>
                </a:solidFill>
                <a:latin typeface="Calibri" panose="020F0502020204030204" pitchFamily="34" charset="0"/>
              </a:rPr>
              <a:t>, quia </a:t>
            </a:r>
            <a:r>
              <a:rPr lang="de-DE" altLang="de-DE" sz="1600" dirty="0" err="1">
                <a:solidFill>
                  <a:schemeClr val="tx1">
                    <a:lumMod val="50000"/>
                    <a:lumOff val="50000"/>
                  </a:schemeClr>
                </a:solidFill>
                <a:latin typeface="Calibri" panose="020F0502020204030204" pitchFamily="34" charset="0"/>
              </a:rPr>
              <a:t>ium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sinvenis</a:t>
            </a:r>
            <a:r>
              <a:rPr lang="de-DE" altLang="de-DE" sz="1600" dirty="0">
                <a:solidFill>
                  <a:schemeClr val="tx1">
                    <a:lumMod val="50000"/>
                    <a:lumOff val="50000"/>
                  </a:schemeClr>
                </a:solidFill>
                <a:latin typeface="Calibri" panose="020F0502020204030204" pitchFamily="34" charset="0"/>
              </a:rPr>
              <a:t> quo cum </a:t>
            </a:r>
            <a:r>
              <a:rPr lang="de-DE" altLang="de-DE" sz="1600" dirty="0" err="1">
                <a:solidFill>
                  <a:schemeClr val="tx1">
                    <a:lumMod val="50000"/>
                    <a:lumOff val="50000"/>
                  </a:schemeClr>
                </a:solidFill>
                <a:latin typeface="Calibri" panose="020F0502020204030204" pitchFamily="34" charset="0"/>
              </a:rPr>
              <a:t>desti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a:t>
            </a:r>
            <a:r>
              <a:rPr lang="de-DE" altLang="de-DE" sz="1600" dirty="0">
                <a:solidFill>
                  <a:schemeClr val="tx1">
                    <a:lumMod val="50000"/>
                    <a:lumOff val="50000"/>
                  </a:schemeClr>
                </a:solidFill>
                <a:latin typeface="Calibri" panose="020F0502020204030204" pitchFamily="34" charset="0"/>
              </a:rPr>
              <a:t>.</a:t>
            </a:r>
          </a:p>
          <a:p>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endParaRPr lang="de-DE" altLang="de-DE" sz="1600" dirty="0">
              <a:solidFill>
                <a:schemeClr val="tx1">
                  <a:lumMod val="50000"/>
                  <a:lumOff val="50000"/>
                </a:schemeClr>
              </a:solidFill>
              <a:latin typeface="Calibri" panose="020F0502020204030204" pitchFamily="34" charset="0"/>
            </a:endParaRP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35227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Tree>
    <p:extLst>
      <p:ext uri="{BB962C8B-B14F-4D97-AF65-F5344CB8AC3E}">
        <p14:creationId xmlns:p14="http://schemas.microsoft.com/office/powerpoint/2010/main" val="3264961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lie mit Text und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sp>
        <p:nvSpPr>
          <p:cNvPr id="16" name="Textplatzhalter 24"/>
          <p:cNvSpPr>
            <a:spLocks noGrp="1"/>
          </p:cNvSpPr>
          <p:nvPr>
            <p:ph type="body" sz="quarter" idx="12" hasCustomPrompt="1"/>
          </p:nvPr>
        </p:nvSpPr>
        <p:spPr>
          <a:xfrm>
            <a:off x="713656" y="2348880"/>
            <a:ext cx="6918515" cy="3885390"/>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24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a:t>
            </a:r>
          </a:p>
          <a:p>
            <a:pPr marL="342900" indent="-342900">
              <a:spcBef>
                <a:spcPts val="300"/>
              </a:spcBef>
              <a:buFont typeface="Courier New" panose="02070309020205020404" pitchFamily="49" charset="0"/>
              <a:buChar char="o"/>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22"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dirty="0"/>
              <a:t>Bild durch Klicken auf Symbol hinzufügen</a:t>
            </a:r>
          </a:p>
        </p:txBody>
      </p:sp>
    </p:spTree>
    <p:extLst>
      <p:ext uri="{BB962C8B-B14F-4D97-AF65-F5344CB8AC3E}">
        <p14:creationId xmlns:p14="http://schemas.microsoft.com/office/powerpoint/2010/main" val="2330692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lie mit mehreren Bildern">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sp>
        <p:nvSpPr>
          <p:cNvPr id="1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31"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dirty="0"/>
              <a:t>Bild durch Klicken auf Symbol hinzufügen</a:t>
            </a:r>
          </a:p>
        </p:txBody>
      </p:sp>
      <p:sp>
        <p:nvSpPr>
          <p:cNvPr id="32" name="Bildplatzhalter 12"/>
          <p:cNvSpPr>
            <a:spLocks noGrp="1"/>
          </p:cNvSpPr>
          <p:nvPr>
            <p:ph type="pic" sz="quarter" idx="16"/>
          </p:nvPr>
        </p:nvSpPr>
        <p:spPr>
          <a:xfrm>
            <a:off x="4315599" y="2276872"/>
            <a:ext cx="3359855" cy="2988001"/>
          </a:xfrm>
          <a:prstGeom prst="rect">
            <a:avLst/>
          </a:prstGeom>
        </p:spPr>
        <p:txBody>
          <a:bodyPr/>
          <a:lstStyle>
            <a:lvl1pPr marL="0" indent="0">
              <a:buNone/>
              <a:defRPr sz="1200">
                <a:latin typeface="Calibri" panose="020F0502020204030204" pitchFamily="34" charset="0"/>
              </a:defRPr>
            </a:lvl1pPr>
          </a:lstStyle>
          <a:p>
            <a:r>
              <a:rPr lang="de-DE" dirty="0"/>
              <a:t>Bild durch Klicken auf Symbol hinzufügen</a:t>
            </a:r>
          </a:p>
        </p:txBody>
      </p:sp>
      <p:sp>
        <p:nvSpPr>
          <p:cNvPr id="33" name="Bildplatzhalter 12"/>
          <p:cNvSpPr>
            <a:spLocks noGrp="1"/>
          </p:cNvSpPr>
          <p:nvPr>
            <p:ph type="pic" sz="quarter" idx="17"/>
          </p:nvPr>
        </p:nvSpPr>
        <p:spPr>
          <a:xfrm>
            <a:off x="713657" y="2276872"/>
            <a:ext cx="3359855" cy="2988001"/>
          </a:xfrm>
          <a:prstGeom prst="rect">
            <a:avLst/>
          </a:prstGeom>
        </p:spPr>
        <p:txBody>
          <a:bodyPr/>
          <a:lstStyle>
            <a:lvl1pPr marL="0" indent="0">
              <a:buNone/>
              <a:defRPr sz="1200">
                <a:latin typeface="Calibri" panose="020F0502020204030204" pitchFamily="34" charset="0"/>
              </a:defRPr>
            </a:lvl1pPr>
          </a:lstStyle>
          <a:p>
            <a:r>
              <a:rPr lang="de-DE" dirty="0"/>
              <a:t>Bild durch Klicken auf Symbol hinzufügen</a:t>
            </a:r>
          </a:p>
        </p:txBody>
      </p:sp>
    </p:spTree>
    <p:extLst>
      <p:ext uri="{BB962C8B-B14F-4D97-AF65-F5344CB8AC3E}">
        <p14:creationId xmlns:p14="http://schemas.microsoft.com/office/powerpoint/2010/main" val="85278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lie mit einem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grpSp>
      <p:sp>
        <p:nvSpPr>
          <p:cNvPr id="1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17" name="Bildplatzhalter 12"/>
          <p:cNvSpPr>
            <a:spLocks noGrp="1"/>
          </p:cNvSpPr>
          <p:nvPr>
            <p:ph type="pic" sz="quarter" idx="17"/>
          </p:nvPr>
        </p:nvSpPr>
        <p:spPr>
          <a:xfrm>
            <a:off x="713657" y="2276872"/>
            <a:ext cx="10604583" cy="2988001"/>
          </a:xfrm>
          <a:prstGeom prst="rect">
            <a:avLst/>
          </a:prstGeom>
        </p:spPr>
        <p:txBody>
          <a:bodyPr/>
          <a:lstStyle>
            <a:lvl1pPr marL="0" indent="0">
              <a:buNone/>
              <a:defRPr sz="1200">
                <a:latin typeface="Calibri" panose="020F0502020204030204" pitchFamily="34" charset="0"/>
              </a:defRPr>
            </a:lvl1pPr>
          </a:lstStyle>
          <a:p>
            <a:r>
              <a:rPr lang="de-DE" dirty="0"/>
              <a:t>Bild durch Klicken auf Symbol hinzufügen</a:t>
            </a:r>
          </a:p>
        </p:txBody>
      </p:sp>
    </p:spTree>
    <p:extLst>
      <p:ext uri="{BB962C8B-B14F-4D97-AF65-F5344CB8AC3E}">
        <p14:creationId xmlns:p14="http://schemas.microsoft.com/office/powerpoint/2010/main" val="2002233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hteck 2"/>
          <p:cNvSpPr/>
          <p:nvPr userDrawn="1"/>
        </p:nvSpPr>
        <p:spPr>
          <a:xfrm>
            <a:off x="610102" y="426150"/>
            <a:ext cx="10286431" cy="338554"/>
          </a:xfrm>
          <a:prstGeom prst="rect">
            <a:avLst/>
          </a:prstGeom>
        </p:spPr>
        <p:txBody>
          <a:bodyPr wrap="square">
            <a:spAutoFit/>
          </a:bodyPr>
          <a:lstStyle/>
          <a:p>
            <a:pPr>
              <a:defRPr/>
            </a:pPr>
            <a:r>
              <a:rPr lang="de-DE" sz="1600" b="1" i="0" u="none" strike="noStrike" baseline="0" dirty="0">
                <a:solidFill>
                  <a:schemeClr val="tx1">
                    <a:lumMod val="50000"/>
                    <a:lumOff val="50000"/>
                  </a:schemeClr>
                </a:solidFill>
                <a:effectLst/>
                <a:latin typeface="Calibri" panose="020F0502020204030204" pitchFamily="34" charset="0"/>
                <a:ea typeface="MS PGothic" pitchFamily="34" charset="-128"/>
                <a:cs typeface="Trebuchet MS"/>
              </a:rPr>
              <a:t>Versand von Lithium-Ionen-Batterien</a:t>
            </a:r>
          </a:p>
        </p:txBody>
      </p:sp>
    </p:spTree>
  </p:cSld>
  <p:clrMap bg1="lt1" tx1="dk1" bg2="lt2" tx2="dk2" accent1="accent1" accent2="accent2" accent3="accent3" accent4="accent4" accent5="accent5" accent6="accent6" hlink="hlink" folHlink="folHlink"/>
  <p:sldLayoutIdLst>
    <p:sldLayoutId id="2147483690" r:id="rId1"/>
    <p:sldLayoutId id="2147483686" r:id="rId2"/>
    <p:sldLayoutId id="2147483697" r:id="rId3"/>
    <p:sldLayoutId id="2147483685" r:id="rId4"/>
    <p:sldLayoutId id="2147483695" r:id="rId5"/>
    <p:sldLayoutId id="2147483684" r:id="rId6"/>
    <p:sldLayoutId id="2147483692" r:id="rId7"/>
    <p:sldLayoutId id="2147483693" r:id="rId8"/>
    <p:sldLayoutId id="2147483694" r:id="rId9"/>
    <p:sldLayoutId id="2147483696" r:id="rId10"/>
    <p:sldLayoutId id="2147483687" r:id="rId11"/>
    <p:sldLayoutId id="2147483698" r:id="rId12"/>
    <p:sldLayoutId id="2147483688" r:id="rId13"/>
    <p:sldLayoutId id="2147483689" r:id="rId14"/>
    <p:sldLayoutId id="2147483691" r:id="rId15"/>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Lucida Sans Unicode" pitchFamily="34" charset="0"/>
        </a:defRPr>
      </a:lvl2pPr>
      <a:lvl3pPr algn="ctr" rtl="0" eaLnBrk="1" fontAlgn="base" hangingPunct="1">
        <a:spcBef>
          <a:spcPct val="0"/>
        </a:spcBef>
        <a:spcAft>
          <a:spcPct val="0"/>
        </a:spcAft>
        <a:defRPr sz="4400">
          <a:solidFill>
            <a:schemeClr val="tx2"/>
          </a:solidFill>
          <a:latin typeface="Lucida Sans Unicode" pitchFamily="34" charset="0"/>
        </a:defRPr>
      </a:lvl3pPr>
      <a:lvl4pPr algn="ctr" rtl="0" eaLnBrk="1" fontAlgn="base" hangingPunct="1">
        <a:spcBef>
          <a:spcPct val="0"/>
        </a:spcBef>
        <a:spcAft>
          <a:spcPct val="0"/>
        </a:spcAft>
        <a:defRPr sz="4400">
          <a:solidFill>
            <a:schemeClr val="tx2"/>
          </a:solidFill>
          <a:latin typeface="Lucida Sans Unicode" pitchFamily="34" charset="0"/>
        </a:defRPr>
      </a:lvl4pPr>
      <a:lvl5pPr algn="ctr" rtl="0" eaLnBrk="1" fontAlgn="base" hangingPunct="1">
        <a:spcBef>
          <a:spcPct val="0"/>
        </a:spcBef>
        <a:spcAft>
          <a:spcPct val="0"/>
        </a:spcAft>
        <a:defRPr sz="4400">
          <a:solidFill>
            <a:schemeClr val="tx2"/>
          </a:solidFill>
          <a:latin typeface="Lucida Sans Unicode"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a:xfrm>
            <a:off x="911424" y="848768"/>
            <a:ext cx="6120680" cy="707886"/>
          </a:xfrm>
          <a:prstGeom prst="rect">
            <a:avLst/>
          </a:prstGeom>
        </p:spPr>
        <p:txBody>
          <a:bodyPr wrap="square" lIns="0">
            <a:spAutoFit/>
          </a:bodyPr>
          <a:lstStyle/>
          <a:p>
            <a:pPr>
              <a:defRPr/>
            </a:pPr>
            <a:r>
              <a:rPr lang="de-DE" sz="40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rPr>
              <a:t>Gefahrgut</a:t>
            </a:r>
            <a:endParaRPr lang="de-DE" sz="16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sp>
        <p:nvSpPr>
          <p:cNvPr id="20" name="Rechteck 19"/>
          <p:cNvSpPr/>
          <p:nvPr/>
        </p:nvSpPr>
        <p:spPr>
          <a:xfrm>
            <a:off x="911424" y="1424335"/>
            <a:ext cx="8496944" cy="461665"/>
          </a:xfrm>
          <a:prstGeom prst="rect">
            <a:avLst/>
          </a:prstGeom>
        </p:spPr>
        <p:txBody>
          <a:bodyPr wrap="square" lIns="0">
            <a:spAutoFit/>
          </a:bodyPr>
          <a:lstStyle/>
          <a:p>
            <a:r>
              <a:rPr lang="de-DE" altLang="de-DE" sz="2400" b="1" dirty="0">
                <a:solidFill>
                  <a:schemeClr val="bg1"/>
                </a:solidFill>
                <a:latin typeface="Calibri" panose="020F0502020204030204" pitchFamily="34" charset="0"/>
              </a:rPr>
              <a:t>Versand von Lithium-Ionen-Batterien – allgemeine Informationen</a:t>
            </a:r>
            <a:endParaRPr lang="de-DE" sz="2400" b="1" dirty="0">
              <a:solidFill>
                <a:schemeClr val="bg1"/>
              </a:solidFill>
            </a:endParaRPr>
          </a:p>
        </p:txBody>
      </p:sp>
    </p:spTree>
    <p:extLst>
      <p:ext uri="{BB962C8B-B14F-4D97-AF65-F5344CB8AC3E}">
        <p14:creationId xmlns:p14="http://schemas.microsoft.com/office/powerpoint/2010/main" val="3018165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7759C82-131D-4BBD-AE93-E5E7CB8E85E4}"/>
              </a:ext>
            </a:extLst>
          </p:cNvPr>
          <p:cNvSpPr>
            <a:spLocks noGrp="1"/>
          </p:cNvSpPr>
          <p:nvPr>
            <p:ph type="body" sz="quarter" idx="10"/>
          </p:nvPr>
        </p:nvSpPr>
        <p:spPr/>
        <p:txBody>
          <a:bodyPr/>
          <a:lstStyle/>
          <a:p>
            <a:r>
              <a:rPr lang="de-DE" dirty="0"/>
              <a:t>Unterweisung ist wichtig!</a:t>
            </a:r>
          </a:p>
          <a:p>
            <a:endParaRPr lang="de-DE" dirty="0"/>
          </a:p>
        </p:txBody>
      </p:sp>
      <p:sp>
        <p:nvSpPr>
          <p:cNvPr id="3" name="Textplatzhalter 2">
            <a:extLst>
              <a:ext uri="{FF2B5EF4-FFF2-40B4-BE49-F238E27FC236}">
                <a16:creationId xmlns:a16="http://schemas.microsoft.com/office/drawing/2014/main" id="{7F593F1C-F11A-4F5E-B3BF-1F43B95C0A26}"/>
              </a:ext>
            </a:extLst>
          </p:cNvPr>
          <p:cNvSpPr>
            <a:spLocks noGrp="1"/>
          </p:cNvSpPr>
          <p:nvPr>
            <p:ph type="body" sz="quarter" idx="12"/>
          </p:nvPr>
        </p:nvSpPr>
        <p:spPr/>
        <p:txBody>
          <a:bodyPr/>
          <a:lstStyle/>
          <a:p>
            <a:pPr marL="0" indent="0">
              <a:buNone/>
            </a:pPr>
            <a:r>
              <a:rPr lang="de-DE" sz="2400" dirty="0">
                <a:cs typeface="Calibri" panose="020F0502020204030204" pitchFamily="34" charset="0"/>
              </a:rPr>
              <a:t>Wird Gefahrgut verpackt, so darf das nur durch unterwiesenes Personal erfolgen!</a:t>
            </a:r>
          </a:p>
          <a:p>
            <a:pPr marL="0" indent="0">
              <a:buNone/>
            </a:pPr>
            <a:r>
              <a:rPr lang="de-DE" sz="2400" dirty="0">
                <a:cs typeface="Calibri" panose="020F0502020204030204" pitchFamily="34" charset="0"/>
              </a:rPr>
              <a:t>Das bedeutet, dass auch Lithium-Ionen-Batterien und</a:t>
            </a:r>
          </a:p>
          <a:p>
            <a:pPr marL="0" indent="0">
              <a:buNone/>
            </a:pPr>
            <a:r>
              <a:rPr lang="de-DE" sz="2400" dirty="0">
                <a:cs typeface="Calibri" panose="020F0502020204030204" pitchFamily="34" charset="0"/>
              </a:rPr>
              <a:t>-Akkus nur von unterwiesenen Personen versandfertig gepackt werden dürfen!</a:t>
            </a:r>
          </a:p>
        </p:txBody>
      </p:sp>
      <p:pic>
        <p:nvPicPr>
          <p:cNvPr id="6" name="Bildplatzhalter 5" descr="Ein Bild, das drinnen, mehrere, angeordnet enthält.&#10;&#10;Automatisch generierte Beschreibung">
            <a:extLst>
              <a:ext uri="{FF2B5EF4-FFF2-40B4-BE49-F238E27FC236}">
                <a16:creationId xmlns:a16="http://schemas.microsoft.com/office/drawing/2014/main" id="{27AAB63F-27B3-45A1-8FA3-7F578BC4613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590" r="1590"/>
          <a:stretch>
            <a:fillRect/>
          </a:stretch>
        </p:blipFill>
        <p:spPr/>
      </p:pic>
      <p:sp>
        <p:nvSpPr>
          <p:cNvPr id="7" name="Rechteck 6">
            <a:extLst>
              <a:ext uri="{FF2B5EF4-FFF2-40B4-BE49-F238E27FC236}">
                <a16:creationId xmlns:a16="http://schemas.microsoft.com/office/drawing/2014/main" id="{FCD96189-BA9A-43B8-8EA2-2F99A9558754}"/>
              </a:ext>
            </a:extLst>
          </p:cNvPr>
          <p:cNvSpPr/>
          <p:nvPr/>
        </p:nvSpPr>
        <p:spPr>
          <a:xfrm rot="21438828">
            <a:off x="1113963" y="4134685"/>
            <a:ext cx="675042" cy="286766"/>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alibri" panose="020F0502020204030204" pitchFamily="34" charset="0"/>
                <a:cs typeface="Calibri" panose="020F0502020204030204" pitchFamily="34" charset="0"/>
              </a:rPr>
              <a:t>Unter-weisung</a:t>
            </a:r>
          </a:p>
        </p:txBody>
      </p:sp>
    </p:spTree>
    <p:extLst>
      <p:ext uri="{BB962C8B-B14F-4D97-AF65-F5344CB8AC3E}">
        <p14:creationId xmlns:p14="http://schemas.microsoft.com/office/powerpoint/2010/main" val="870517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D5D1E8D-1621-47F2-B52E-DB7D5C2A4F4E}"/>
              </a:ext>
            </a:extLst>
          </p:cNvPr>
          <p:cNvSpPr>
            <a:spLocks noGrp="1"/>
          </p:cNvSpPr>
          <p:nvPr>
            <p:ph type="body" sz="quarter" idx="10"/>
          </p:nvPr>
        </p:nvSpPr>
        <p:spPr/>
        <p:txBody>
          <a:bodyPr/>
          <a:lstStyle/>
          <a:p>
            <a:r>
              <a:rPr lang="de-DE" dirty="0"/>
              <a:t>Prüfvorschriften und UN-Nummern</a:t>
            </a:r>
          </a:p>
        </p:txBody>
      </p:sp>
    </p:spTree>
    <p:extLst>
      <p:ext uri="{BB962C8B-B14F-4D97-AF65-F5344CB8AC3E}">
        <p14:creationId xmlns:p14="http://schemas.microsoft.com/office/powerpoint/2010/main" val="4276431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FAE249D-2059-4920-AEB2-81C7239909C6}"/>
              </a:ext>
            </a:extLst>
          </p:cNvPr>
          <p:cNvSpPr>
            <a:spLocks noGrp="1"/>
          </p:cNvSpPr>
          <p:nvPr>
            <p:ph type="body" sz="quarter" idx="10"/>
          </p:nvPr>
        </p:nvSpPr>
        <p:spPr/>
        <p:txBody>
          <a:bodyPr/>
          <a:lstStyle/>
          <a:p>
            <a:r>
              <a:rPr lang="de-DE" dirty="0"/>
              <a:t>Auch Batterien müssen Prüfungen bestehen</a:t>
            </a:r>
          </a:p>
          <a:p>
            <a:endParaRPr lang="de-DE" dirty="0"/>
          </a:p>
        </p:txBody>
      </p:sp>
      <p:sp>
        <p:nvSpPr>
          <p:cNvPr id="3" name="Textplatzhalter 2">
            <a:extLst>
              <a:ext uri="{FF2B5EF4-FFF2-40B4-BE49-F238E27FC236}">
                <a16:creationId xmlns:a16="http://schemas.microsoft.com/office/drawing/2014/main" id="{D2C80286-D55E-4D4B-BA30-E005849A6494}"/>
              </a:ext>
            </a:extLst>
          </p:cNvPr>
          <p:cNvSpPr>
            <a:spLocks noGrp="1"/>
          </p:cNvSpPr>
          <p:nvPr>
            <p:ph type="body" sz="quarter" idx="12"/>
          </p:nvPr>
        </p:nvSpPr>
        <p:spPr>
          <a:xfrm>
            <a:off x="3143250" y="2636913"/>
            <a:ext cx="7183292" cy="2664296"/>
          </a:xfrm>
        </p:spPr>
        <p:txBody>
          <a:bodyPr/>
          <a:lstStyle/>
          <a:p>
            <a:pPr marL="0" indent="0">
              <a:buNone/>
            </a:pPr>
            <a:r>
              <a:rPr lang="de-DE" sz="2400" kern="0" dirty="0">
                <a:cs typeface="Calibri" panose="020F0502020204030204" pitchFamily="34" charset="0"/>
              </a:rPr>
              <a:t>Lithium-Batterien müssen gemäß UN-38.3-Report geprüft werden. Nur geprüfte Batterien dürfen transportiert werden!</a:t>
            </a:r>
          </a:p>
          <a:p>
            <a:pPr marL="0" indent="0">
              <a:buNone/>
            </a:pPr>
            <a:r>
              <a:rPr lang="de-DE" sz="2400" b="1" dirty="0">
                <a:cs typeface="Calibri" panose="020F0502020204030204" pitchFamily="34" charset="0"/>
              </a:rPr>
              <a:t>ACHTUNG!</a:t>
            </a:r>
            <a:endParaRPr lang="de-DE" sz="2400" dirty="0">
              <a:cs typeface="Calibri" panose="020F0502020204030204" pitchFamily="34" charset="0"/>
            </a:endParaRPr>
          </a:p>
          <a:p>
            <a:pPr marL="0" indent="0">
              <a:buNone/>
            </a:pPr>
            <a:r>
              <a:rPr lang="de-DE" sz="2400" b="1" kern="0" dirty="0">
                <a:cs typeface="Calibri" panose="020F0502020204030204" pitchFamily="34" charset="0"/>
              </a:rPr>
              <a:t>Der UN-38.3-Report muss</a:t>
            </a:r>
            <a:r>
              <a:rPr lang="de-DE" sz="2400" kern="0" dirty="0">
                <a:cs typeface="Calibri" panose="020F0502020204030204" pitchFamily="34" charset="0"/>
              </a:rPr>
              <a:t> </a:t>
            </a:r>
            <a:r>
              <a:rPr lang="de-DE" sz="2400" b="1" kern="0" dirty="0">
                <a:cs typeface="Calibri" panose="020F0502020204030204" pitchFamily="34" charset="0"/>
              </a:rPr>
              <a:t>auf der gesamten Lieferkette verfügbar sein. (Seit 01.01.2021)</a:t>
            </a:r>
          </a:p>
          <a:p>
            <a:pPr marL="0" indent="0">
              <a:buNone/>
            </a:pPr>
            <a:endParaRPr lang="de-DE" sz="2400" dirty="0"/>
          </a:p>
        </p:txBody>
      </p:sp>
    </p:spTree>
    <p:extLst>
      <p:ext uri="{BB962C8B-B14F-4D97-AF65-F5344CB8AC3E}">
        <p14:creationId xmlns:p14="http://schemas.microsoft.com/office/powerpoint/2010/main" val="2644102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42050867-B930-BB4C-8278-B645D18A79E2}"/>
              </a:ext>
            </a:extLst>
          </p:cNvPr>
          <p:cNvSpPr>
            <a:spLocks noGrp="1"/>
          </p:cNvSpPr>
          <p:nvPr>
            <p:ph type="body" sz="quarter" idx="10"/>
          </p:nvPr>
        </p:nvSpPr>
        <p:spPr/>
        <p:txBody>
          <a:bodyPr/>
          <a:lstStyle/>
          <a:p>
            <a:r>
              <a:rPr lang="de-DE" dirty="0"/>
              <a:t>Die richtige UN-Nummer zu meiner Batterie</a:t>
            </a:r>
          </a:p>
        </p:txBody>
      </p:sp>
      <p:graphicFrame>
        <p:nvGraphicFramePr>
          <p:cNvPr id="17" name="Tabelle 17">
            <a:extLst>
              <a:ext uri="{FF2B5EF4-FFF2-40B4-BE49-F238E27FC236}">
                <a16:creationId xmlns:a16="http://schemas.microsoft.com/office/drawing/2014/main" id="{61BFB36E-3285-4488-B0BE-5BC3099D3D21}"/>
              </a:ext>
            </a:extLst>
          </p:cNvPr>
          <p:cNvGraphicFramePr>
            <a:graphicFrameLocks noGrp="1"/>
          </p:cNvGraphicFramePr>
          <p:nvPr>
            <p:extLst>
              <p:ext uri="{D42A27DB-BD31-4B8C-83A1-F6EECF244321}">
                <p14:modId xmlns:p14="http://schemas.microsoft.com/office/powerpoint/2010/main" val="2985350790"/>
              </p:ext>
            </p:extLst>
          </p:nvPr>
        </p:nvGraphicFramePr>
        <p:xfrm>
          <a:off x="1991544" y="2048092"/>
          <a:ext cx="8334671" cy="3474720"/>
        </p:xfrm>
        <a:graphic>
          <a:graphicData uri="http://schemas.openxmlformats.org/drawingml/2006/table">
            <a:tbl>
              <a:tblPr firstRow="1" bandRow="1">
                <a:tableStyleId>{6E25E649-3F16-4E02-A733-19D2CDBF48F0}</a:tableStyleId>
              </a:tblPr>
              <a:tblGrid>
                <a:gridCol w="1277888">
                  <a:extLst>
                    <a:ext uri="{9D8B030D-6E8A-4147-A177-3AD203B41FA5}">
                      <a16:colId xmlns:a16="http://schemas.microsoft.com/office/drawing/2014/main" val="2977697353"/>
                    </a:ext>
                  </a:extLst>
                </a:gridCol>
                <a:gridCol w="7056783">
                  <a:extLst>
                    <a:ext uri="{9D8B030D-6E8A-4147-A177-3AD203B41FA5}">
                      <a16:colId xmlns:a16="http://schemas.microsoft.com/office/drawing/2014/main" val="890132656"/>
                    </a:ext>
                  </a:extLst>
                </a:gridCol>
              </a:tblGrid>
              <a:tr h="370840">
                <a:tc>
                  <a:txBody>
                    <a:bodyPr/>
                    <a:lstStyle/>
                    <a:p>
                      <a:r>
                        <a:rPr lang="de-DE" sz="2000" dirty="0">
                          <a:latin typeface="Calibri" panose="020F0502020204030204" pitchFamily="34" charset="0"/>
                          <a:cs typeface="Calibri" panose="020F0502020204030204" pitchFamily="34" charset="0"/>
                        </a:rPr>
                        <a:t>UN-Nummer</a:t>
                      </a:r>
                    </a:p>
                  </a:txBody>
                  <a:tcPr/>
                </a:tc>
                <a:tc>
                  <a:txBody>
                    <a:bodyPr/>
                    <a:lstStyle/>
                    <a:p>
                      <a:r>
                        <a:rPr lang="de-DE" sz="2000" dirty="0">
                          <a:latin typeface="Calibri" panose="020F0502020204030204" pitchFamily="34" charset="0"/>
                          <a:cs typeface="Calibri" panose="020F0502020204030204" pitchFamily="34" charset="0"/>
                        </a:rPr>
                        <a:t>Batterieart</a:t>
                      </a:r>
                    </a:p>
                  </a:txBody>
                  <a:tcPr/>
                </a:tc>
                <a:extLst>
                  <a:ext uri="{0D108BD9-81ED-4DB2-BD59-A6C34878D82A}">
                    <a16:rowId xmlns:a16="http://schemas.microsoft.com/office/drawing/2014/main" val="1283071023"/>
                  </a:ext>
                </a:extLst>
              </a:tr>
              <a:tr h="370840">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UN 3090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solidFill>
                            <a:schemeClr val="tx1">
                              <a:lumMod val="50000"/>
                              <a:lumOff val="50000"/>
                            </a:schemeClr>
                          </a:solidFill>
                          <a:latin typeface="Calibri" panose="020F0502020204030204" pitchFamily="34" charset="0"/>
                          <a:cs typeface="Calibri" panose="020F0502020204030204" pitchFamily="34" charset="0"/>
                        </a:rPr>
                        <a:t>Lithium-Metall-Batterien*</a:t>
                      </a:r>
                    </a:p>
                  </a:txBody>
                  <a:tcPr/>
                </a:tc>
                <a:extLst>
                  <a:ext uri="{0D108BD9-81ED-4DB2-BD59-A6C34878D82A}">
                    <a16:rowId xmlns:a16="http://schemas.microsoft.com/office/drawing/2014/main" val="889167673"/>
                  </a:ext>
                </a:extLst>
              </a:tr>
              <a:tr h="370840">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UN 3091</a:t>
                      </a:r>
                    </a:p>
                  </a:txBody>
                  <a:tcPr/>
                </a:tc>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Lithium-Metall-Batterien in Ausrüstungen*</a:t>
                      </a:r>
                    </a:p>
                  </a:txBody>
                  <a:tcPr/>
                </a:tc>
                <a:extLst>
                  <a:ext uri="{0D108BD9-81ED-4DB2-BD59-A6C34878D82A}">
                    <a16:rowId xmlns:a16="http://schemas.microsoft.com/office/drawing/2014/main" val="19555121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u="none" strike="noStrike" kern="1200" cap="none" spc="0" normalizeH="0" baseline="0" noProof="0" dirty="0">
                          <a:ln>
                            <a:noFill/>
                          </a:ln>
                          <a:solidFill>
                            <a:schemeClr val="tx1">
                              <a:lumMod val="50000"/>
                              <a:lumOff val="50000"/>
                            </a:schemeClr>
                          </a:solidFill>
                          <a:effectLst/>
                          <a:uLnTx/>
                          <a:uFillTx/>
                          <a:latin typeface="Calibri" panose="020F0502020204030204" pitchFamily="34" charset="0"/>
                          <a:cs typeface="Calibri" panose="020F0502020204030204" pitchFamily="34" charset="0"/>
                        </a:rPr>
                        <a:t>UN 3091</a:t>
                      </a:r>
                      <a:endParaRPr kumimoji="0" lang="de-DE" sz="2000" b="0" i="0" u="none" strike="noStrike" kern="1200" cap="none" spc="0" normalizeH="0" baseline="0" noProof="0" dirty="0">
                        <a:ln>
                          <a:noFill/>
                        </a:ln>
                        <a:solidFill>
                          <a:schemeClr val="tx1">
                            <a:lumMod val="50000"/>
                            <a:lumOff val="50000"/>
                          </a:schemeClr>
                        </a:solidFill>
                        <a:effectLst/>
                        <a:uLnTx/>
                        <a:uFillTx/>
                        <a:latin typeface="Calibri" panose="020F0502020204030204" pitchFamily="34" charset="0"/>
                        <a:ea typeface="+mn-ea"/>
                        <a:cs typeface="Calibri" panose="020F0502020204030204" pitchFamily="34" charset="0"/>
                      </a:endParaRPr>
                    </a:p>
                  </a:txBody>
                  <a:tcPr/>
                </a:tc>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Lithium-Metall-Batterien mit Ausrüstungen verpackt*</a:t>
                      </a:r>
                    </a:p>
                  </a:txBody>
                  <a:tcPr/>
                </a:tc>
                <a:extLst>
                  <a:ext uri="{0D108BD9-81ED-4DB2-BD59-A6C34878D82A}">
                    <a16:rowId xmlns:a16="http://schemas.microsoft.com/office/drawing/2014/main" val="1219723410"/>
                  </a:ext>
                </a:extLst>
              </a:tr>
              <a:tr h="370840">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UN 3171</a:t>
                      </a:r>
                    </a:p>
                  </a:txBody>
                  <a:tcPr/>
                </a:tc>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Batteriebetriebenes Fahrzeug</a:t>
                      </a:r>
                    </a:p>
                  </a:txBody>
                  <a:tcPr/>
                </a:tc>
                <a:extLst>
                  <a:ext uri="{0D108BD9-81ED-4DB2-BD59-A6C34878D82A}">
                    <a16:rowId xmlns:a16="http://schemas.microsoft.com/office/drawing/2014/main" val="3939387395"/>
                  </a:ext>
                </a:extLst>
              </a:tr>
              <a:tr h="370840">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UN 3480</a:t>
                      </a:r>
                    </a:p>
                  </a:txBody>
                  <a:tcPr/>
                </a:tc>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Lithium-Ionen-Batterien**</a:t>
                      </a:r>
                    </a:p>
                  </a:txBody>
                  <a:tcPr/>
                </a:tc>
                <a:extLst>
                  <a:ext uri="{0D108BD9-81ED-4DB2-BD59-A6C34878D82A}">
                    <a16:rowId xmlns:a16="http://schemas.microsoft.com/office/drawing/2014/main" val="31048243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solidFill>
                            <a:schemeClr val="tx1">
                              <a:lumMod val="50000"/>
                              <a:lumOff val="50000"/>
                            </a:schemeClr>
                          </a:solidFill>
                          <a:latin typeface="Calibri" panose="020F0502020204030204" pitchFamily="34" charset="0"/>
                          <a:cs typeface="Calibri" panose="020F0502020204030204" pitchFamily="34" charset="0"/>
                        </a:rPr>
                        <a:t>UN 3481</a:t>
                      </a:r>
                    </a:p>
                  </a:txBody>
                  <a:tcPr/>
                </a:tc>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Lithium-Ionen-Batterien in Ausrüstungen**</a:t>
                      </a:r>
                    </a:p>
                  </a:txBody>
                  <a:tcPr/>
                </a:tc>
                <a:extLst>
                  <a:ext uri="{0D108BD9-81ED-4DB2-BD59-A6C34878D82A}">
                    <a16:rowId xmlns:a16="http://schemas.microsoft.com/office/drawing/2014/main" val="2242561689"/>
                  </a:ext>
                </a:extLst>
              </a:tr>
              <a:tr h="370840">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UN 3481</a:t>
                      </a:r>
                    </a:p>
                  </a:txBody>
                  <a:tcPr/>
                </a:tc>
                <a:tc>
                  <a:txBody>
                    <a:bodyPr/>
                    <a:lstStyle/>
                    <a:p>
                      <a:r>
                        <a:rPr lang="de-DE" sz="2000" dirty="0">
                          <a:solidFill>
                            <a:schemeClr val="tx1">
                              <a:lumMod val="50000"/>
                              <a:lumOff val="50000"/>
                            </a:schemeClr>
                          </a:solidFill>
                          <a:latin typeface="Calibri" panose="020F0502020204030204" pitchFamily="34" charset="0"/>
                          <a:cs typeface="Calibri" panose="020F0502020204030204" pitchFamily="34" charset="0"/>
                        </a:rPr>
                        <a:t>Lithium-Ionen-Batterien mit Ausrüstungen verpackt**</a:t>
                      </a:r>
                    </a:p>
                  </a:txBody>
                  <a:tcPr/>
                </a:tc>
                <a:extLst>
                  <a:ext uri="{0D108BD9-81ED-4DB2-BD59-A6C34878D82A}">
                    <a16:rowId xmlns:a16="http://schemas.microsoft.com/office/drawing/2014/main" val="826968549"/>
                  </a:ext>
                </a:extLst>
              </a:tr>
            </a:tbl>
          </a:graphicData>
        </a:graphic>
      </p:graphicFrame>
      <p:sp>
        <p:nvSpPr>
          <p:cNvPr id="18" name="Textfeld 17">
            <a:extLst>
              <a:ext uri="{FF2B5EF4-FFF2-40B4-BE49-F238E27FC236}">
                <a16:creationId xmlns:a16="http://schemas.microsoft.com/office/drawing/2014/main" id="{21600039-E3CE-4A46-9976-87180975BBF6}"/>
              </a:ext>
            </a:extLst>
          </p:cNvPr>
          <p:cNvSpPr txBox="1"/>
          <p:nvPr/>
        </p:nvSpPr>
        <p:spPr>
          <a:xfrm>
            <a:off x="1957050" y="5661248"/>
            <a:ext cx="4888198" cy="646331"/>
          </a:xfrm>
          <a:prstGeom prst="rect">
            <a:avLst/>
          </a:prstGeom>
          <a:noFill/>
        </p:spPr>
        <p:txBody>
          <a:bodyPr wrap="none" rtlCol="0">
            <a:spAutoFit/>
          </a:bodyPr>
          <a:lstStyle/>
          <a:p>
            <a:r>
              <a:rPr lang="de-DE" dirty="0">
                <a:latin typeface="Calibri" panose="020F0502020204030204" pitchFamily="34" charset="0"/>
                <a:cs typeface="Calibri" panose="020F0502020204030204" pitchFamily="34" charset="0"/>
              </a:rPr>
              <a:t>  </a:t>
            </a:r>
            <a:r>
              <a:rPr lang="de-DE" dirty="0">
                <a:solidFill>
                  <a:schemeClr val="tx1">
                    <a:lumMod val="50000"/>
                    <a:lumOff val="50000"/>
                  </a:schemeClr>
                </a:solidFill>
                <a:latin typeface="Calibri" panose="020F0502020204030204" pitchFamily="34" charset="0"/>
                <a:cs typeface="Calibri" panose="020F0502020204030204" pitchFamily="34" charset="0"/>
              </a:rPr>
              <a:t>* einschließlich Batterien aus Lithiumlegierung</a:t>
            </a:r>
          </a:p>
          <a:p>
            <a:r>
              <a:rPr lang="de-DE" dirty="0">
                <a:solidFill>
                  <a:schemeClr val="tx1">
                    <a:lumMod val="50000"/>
                    <a:lumOff val="50000"/>
                  </a:schemeClr>
                </a:solidFill>
                <a:latin typeface="Calibri" panose="020F0502020204030204" pitchFamily="34" charset="0"/>
                <a:cs typeface="Calibri" panose="020F0502020204030204" pitchFamily="34" charset="0"/>
              </a:rPr>
              <a:t>** einschließlich Lithium-Ionen-Polymer-Batterien</a:t>
            </a:r>
          </a:p>
        </p:txBody>
      </p:sp>
    </p:spTree>
    <p:extLst>
      <p:ext uri="{BB962C8B-B14F-4D97-AF65-F5344CB8AC3E}">
        <p14:creationId xmlns:p14="http://schemas.microsoft.com/office/powerpoint/2010/main" val="160092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29082A8-F75E-4B6B-8228-F280DF42BB91}"/>
              </a:ext>
            </a:extLst>
          </p:cNvPr>
          <p:cNvSpPr>
            <a:spLocks noGrp="1"/>
          </p:cNvSpPr>
          <p:nvPr>
            <p:ph type="body" sz="quarter" idx="10"/>
          </p:nvPr>
        </p:nvSpPr>
        <p:spPr/>
        <p:txBody>
          <a:bodyPr/>
          <a:lstStyle/>
          <a:p>
            <a:r>
              <a:rPr lang="de-DE" dirty="0"/>
              <a:t>Vorschriften sind leistungsabhängig</a:t>
            </a:r>
          </a:p>
        </p:txBody>
      </p:sp>
      <p:sp>
        <p:nvSpPr>
          <p:cNvPr id="3" name="Textplatzhalter 2">
            <a:extLst>
              <a:ext uri="{FF2B5EF4-FFF2-40B4-BE49-F238E27FC236}">
                <a16:creationId xmlns:a16="http://schemas.microsoft.com/office/drawing/2014/main" id="{43873ECD-A20E-437C-A31D-91D9204E9393}"/>
              </a:ext>
            </a:extLst>
          </p:cNvPr>
          <p:cNvSpPr>
            <a:spLocks noGrp="1"/>
          </p:cNvSpPr>
          <p:nvPr>
            <p:ph type="body" sz="quarter" idx="12"/>
          </p:nvPr>
        </p:nvSpPr>
        <p:spPr/>
        <p:txBody>
          <a:bodyPr/>
          <a:lstStyle/>
          <a:p>
            <a:r>
              <a:rPr lang="de-DE" dirty="0"/>
              <a:t>Gemäß </a:t>
            </a:r>
            <a:r>
              <a:rPr lang="de-DE" b="1" dirty="0"/>
              <a:t>Sondervorschrift 188 ADR (SV 188) </a:t>
            </a:r>
            <a:r>
              <a:rPr lang="de-DE" dirty="0"/>
              <a:t>kann für folgende Batterie-Typen ein vereinfachter Transport durchgeführt werden:</a:t>
            </a:r>
          </a:p>
          <a:p>
            <a:pPr marL="342900" indent="-342900">
              <a:buFont typeface="Arial" panose="020B0604020202020204" pitchFamily="34" charset="0"/>
              <a:buChar char="•"/>
            </a:pPr>
            <a:r>
              <a:rPr lang="de-DE" dirty="0">
                <a:cs typeface="Calibri" panose="020F0502020204030204" pitchFamily="34" charset="0"/>
                <a:sym typeface="Symbol" panose="05050102010706020507" pitchFamily="18" charset="2"/>
              </a:rPr>
              <a:t>≤ 100 Wh/2g Lithium pro </a:t>
            </a:r>
            <a:r>
              <a:rPr lang="de-DE" b="1" dirty="0">
                <a:cs typeface="Calibri" panose="020F0502020204030204" pitchFamily="34" charset="0"/>
                <a:sym typeface="Symbol" panose="05050102010706020507" pitchFamily="18" charset="2"/>
              </a:rPr>
              <a:t>Batterie</a:t>
            </a:r>
            <a:r>
              <a:rPr lang="de-DE" dirty="0">
                <a:cs typeface="Calibri" panose="020F0502020204030204" pitchFamily="34" charset="0"/>
                <a:sym typeface="Symbol" panose="05050102010706020507" pitchFamily="18" charset="2"/>
              </a:rPr>
              <a:t> oder</a:t>
            </a:r>
          </a:p>
          <a:p>
            <a:pPr marL="342900" indent="-342900">
              <a:buFont typeface="Arial" panose="020B0604020202020204" pitchFamily="34" charset="0"/>
              <a:buChar char="•"/>
            </a:pPr>
            <a:r>
              <a:rPr lang="de-DE" dirty="0">
                <a:cs typeface="Calibri" panose="020F0502020204030204" pitchFamily="34" charset="0"/>
                <a:sym typeface="Symbol" panose="05050102010706020507" pitchFamily="18" charset="2"/>
              </a:rPr>
              <a:t>≤   20 Wh/1g Lithium pro </a:t>
            </a:r>
            <a:r>
              <a:rPr lang="de-DE" b="1" dirty="0">
                <a:cs typeface="Calibri" panose="020F0502020204030204" pitchFamily="34" charset="0"/>
                <a:sym typeface="Symbol" panose="05050102010706020507" pitchFamily="18" charset="2"/>
              </a:rPr>
              <a:t>Zelle</a:t>
            </a:r>
            <a:endParaRPr lang="de-DE" dirty="0">
              <a:cs typeface="Calibri" panose="020F0502020204030204" pitchFamily="34" charset="0"/>
            </a:endParaRPr>
          </a:p>
        </p:txBody>
      </p:sp>
      <p:pic>
        <p:nvPicPr>
          <p:cNvPr id="6" name="Bildplatzhalter 5" descr="Ein Bild, das Text, drinnen, Batterie, verschieden enthält.&#10;&#10;Automatisch generierte Beschreibung">
            <a:extLst>
              <a:ext uri="{FF2B5EF4-FFF2-40B4-BE49-F238E27FC236}">
                <a16:creationId xmlns:a16="http://schemas.microsoft.com/office/drawing/2014/main" id="{AEB5903F-1C4D-44C1-BEF7-E1412D5A271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9915" t="5124" r="664" b="2654"/>
          <a:stretch/>
        </p:blipFill>
        <p:spPr>
          <a:xfrm>
            <a:off x="623392" y="4077072"/>
            <a:ext cx="2354262" cy="1944216"/>
          </a:xfrm>
        </p:spPr>
      </p:pic>
    </p:spTree>
    <p:extLst>
      <p:ext uri="{BB962C8B-B14F-4D97-AF65-F5344CB8AC3E}">
        <p14:creationId xmlns:p14="http://schemas.microsoft.com/office/powerpoint/2010/main" val="1785536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29082A8-F75E-4B6B-8228-F280DF42BB91}"/>
              </a:ext>
            </a:extLst>
          </p:cNvPr>
          <p:cNvSpPr>
            <a:spLocks noGrp="1"/>
          </p:cNvSpPr>
          <p:nvPr>
            <p:ph type="body" sz="quarter" idx="10"/>
          </p:nvPr>
        </p:nvSpPr>
        <p:spPr/>
        <p:txBody>
          <a:bodyPr/>
          <a:lstStyle/>
          <a:p>
            <a:r>
              <a:rPr lang="de-DE" dirty="0"/>
              <a:t>Vorschriften sind leistungsabhängig (2)</a:t>
            </a:r>
          </a:p>
        </p:txBody>
      </p:sp>
      <p:sp>
        <p:nvSpPr>
          <p:cNvPr id="3" name="Textplatzhalter 2">
            <a:extLst>
              <a:ext uri="{FF2B5EF4-FFF2-40B4-BE49-F238E27FC236}">
                <a16:creationId xmlns:a16="http://schemas.microsoft.com/office/drawing/2014/main" id="{43873ECD-A20E-437C-A31D-91D9204E9393}"/>
              </a:ext>
            </a:extLst>
          </p:cNvPr>
          <p:cNvSpPr>
            <a:spLocks noGrp="1"/>
          </p:cNvSpPr>
          <p:nvPr>
            <p:ph type="body" sz="quarter" idx="12"/>
          </p:nvPr>
        </p:nvSpPr>
        <p:spPr/>
        <p:txBody>
          <a:bodyPr/>
          <a:lstStyle/>
          <a:p>
            <a:r>
              <a:rPr lang="de-DE" dirty="0"/>
              <a:t>Die SV 188 schreibt unter anderem vor:</a:t>
            </a:r>
          </a:p>
          <a:p>
            <a:pPr marL="342900" indent="-342900">
              <a:buFont typeface="Arial" panose="020B0604020202020204" pitchFamily="34" charset="0"/>
              <a:buChar char="•"/>
            </a:pPr>
            <a:r>
              <a:rPr lang="de-DE" dirty="0">
                <a:cs typeface="Calibri" panose="020F0502020204030204" pitchFamily="34" charset="0"/>
              </a:rPr>
              <a:t>Batterien müssen vor Kurzschlüssen geschützt verpackt werden</a:t>
            </a:r>
          </a:p>
          <a:p>
            <a:pPr marL="342900" indent="-342900">
              <a:buFont typeface="Arial" panose="020B0604020202020204" pitchFamily="34" charset="0"/>
              <a:buChar char="•"/>
            </a:pPr>
            <a:r>
              <a:rPr lang="de-DE" dirty="0">
                <a:cs typeface="Calibri" panose="020F0502020204030204" pitchFamily="34" charset="0"/>
              </a:rPr>
              <a:t>Sturz aus 1,2 m Höhe muss unbeschadet überstanden werden</a:t>
            </a:r>
          </a:p>
          <a:p>
            <a:pPr marL="342900" indent="-342900">
              <a:buFont typeface="Arial" panose="020B0604020202020204" pitchFamily="34" charset="0"/>
              <a:buChar char="•"/>
            </a:pPr>
            <a:r>
              <a:rPr lang="de-DE" dirty="0">
                <a:cs typeface="Calibri" panose="020F0502020204030204" pitchFamily="34" charset="0"/>
              </a:rPr>
              <a:t>Max. Paketgewicht 30 kg (außer in oder mit Ausrüstung)</a:t>
            </a:r>
          </a:p>
        </p:txBody>
      </p:sp>
      <p:pic>
        <p:nvPicPr>
          <p:cNvPr id="8" name="Bildplatzhalter 7" descr="Ein Bild, das Text enthält.&#10;&#10;Automatisch generierte Beschreibung">
            <a:extLst>
              <a:ext uri="{FF2B5EF4-FFF2-40B4-BE49-F238E27FC236}">
                <a16:creationId xmlns:a16="http://schemas.microsoft.com/office/drawing/2014/main" id="{610417D5-3AA4-4937-AC16-B0BCE236787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439" r="3439"/>
          <a:stretch>
            <a:fillRect/>
          </a:stretch>
        </p:blipFill>
        <p:spPr/>
      </p:pic>
      <p:sp>
        <p:nvSpPr>
          <p:cNvPr id="9" name="Textfeld 8">
            <a:extLst>
              <a:ext uri="{FF2B5EF4-FFF2-40B4-BE49-F238E27FC236}">
                <a16:creationId xmlns:a16="http://schemas.microsoft.com/office/drawing/2014/main" id="{96FFBF9C-DDFC-4890-B9BB-7E4CEC1EA813}"/>
              </a:ext>
            </a:extLst>
          </p:cNvPr>
          <p:cNvSpPr txBox="1"/>
          <p:nvPr/>
        </p:nvSpPr>
        <p:spPr>
          <a:xfrm>
            <a:off x="2993285" y="5854083"/>
            <a:ext cx="2359941" cy="246221"/>
          </a:xfrm>
          <a:prstGeom prst="rect">
            <a:avLst/>
          </a:prstGeom>
          <a:noFill/>
        </p:spPr>
        <p:txBody>
          <a:bodyPr wrap="none" rtlCol="0">
            <a:spAutoFit/>
          </a:bodyPr>
          <a:lstStyle/>
          <a:p>
            <a:r>
              <a:rPr lang="de-DE" sz="1000" b="0" i="0" dirty="0">
                <a:solidFill>
                  <a:srgbClr val="938B80"/>
                </a:solidFill>
                <a:effectLst/>
                <a:latin typeface="Calibri" panose="020F0502020204030204" pitchFamily="34" charset="0"/>
                <a:cs typeface="Calibri" panose="020F0502020204030204" pitchFamily="34" charset="0"/>
              </a:rPr>
              <a:t>© Shearing et al./ Nature Communication</a:t>
            </a:r>
            <a:endParaRPr lang="de-DE"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7406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29082A8-F75E-4B6B-8228-F280DF42BB91}"/>
              </a:ext>
            </a:extLst>
          </p:cNvPr>
          <p:cNvSpPr>
            <a:spLocks noGrp="1"/>
          </p:cNvSpPr>
          <p:nvPr>
            <p:ph type="body" sz="quarter" idx="10"/>
          </p:nvPr>
        </p:nvSpPr>
        <p:spPr/>
        <p:txBody>
          <a:bodyPr/>
          <a:lstStyle/>
          <a:p>
            <a:r>
              <a:rPr lang="de-DE" dirty="0"/>
              <a:t>Vorschriften sind leistungsabhängig (3)</a:t>
            </a:r>
          </a:p>
        </p:txBody>
      </p:sp>
      <p:sp>
        <p:nvSpPr>
          <p:cNvPr id="3" name="Textplatzhalter 2">
            <a:extLst>
              <a:ext uri="{FF2B5EF4-FFF2-40B4-BE49-F238E27FC236}">
                <a16:creationId xmlns:a16="http://schemas.microsoft.com/office/drawing/2014/main" id="{43873ECD-A20E-437C-A31D-91D9204E9393}"/>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cs typeface="Calibri" panose="020F0502020204030204" pitchFamily="34" charset="0"/>
              </a:rPr>
              <a:t>Jedes Versandstück ist wie folgt zu kennzeichnen:</a:t>
            </a:r>
          </a:p>
        </p:txBody>
      </p:sp>
      <p:pic>
        <p:nvPicPr>
          <p:cNvPr id="11" name="Grafik 10">
            <a:extLst>
              <a:ext uri="{FF2B5EF4-FFF2-40B4-BE49-F238E27FC236}">
                <a16:creationId xmlns:a16="http://schemas.microsoft.com/office/drawing/2014/main" id="{DF789DB2-7255-49A6-AA86-2AF21BBEC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4601" y="3212976"/>
            <a:ext cx="5682797" cy="3298407"/>
          </a:xfrm>
          <a:prstGeom prst="rect">
            <a:avLst/>
          </a:prstGeom>
        </p:spPr>
      </p:pic>
    </p:spTree>
    <p:extLst>
      <p:ext uri="{BB962C8B-B14F-4D97-AF65-F5344CB8AC3E}">
        <p14:creationId xmlns:p14="http://schemas.microsoft.com/office/powerpoint/2010/main" val="2370849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0388755-97E4-451A-AE43-970F848217D2}"/>
              </a:ext>
            </a:extLst>
          </p:cNvPr>
          <p:cNvSpPr>
            <a:spLocks noGrp="1"/>
          </p:cNvSpPr>
          <p:nvPr>
            <p:ph type="body" sz="quarter" idx="10"/>
          </p:nvPr>
        </p:nvSpPr>
        <p:spPr/>
        <p:txBody>
          <a:bodyPr/>
          <a:lstStyle/>
          <a:p>
            <a:r>
              <a:rPr lang="de-DE" dirty="0"/>
              <a:t>Batterien über 100 Wh</a:t>
            </a:r>
          </a:p>
        </p:txBody>
      </p:sp>
      <p:sp>
        <p:nvSpPr>
          <p:cNvPr id="3" name="Textplatzhalter 2">
            <a:extLst>
              <a:ext uri="{FF2B5EF4-FFF2-40B4-BE49-F238E27FC236}">
                <a16:creationId xmlns:a16="http://schemas.microsoft.com/office/drawing/2014/main" id="{5BB2DE69-4097-4697-8A63-D17E479B08AD}"/>
              </a:ext>
            </a:extLst>
          </p:cNvPr>
          <p:cNvSpPr>
            <a:spLocks noGrp="1"/>
          </p:cNvSpPr>
          <p:nvPr>
            <p:ph type="body" sz="quarter" idx="12"/>
          </p:nvPr>
        </p:nvSpPr>
        <p:spPr>
          <a:xfrm>
            <a:off x="3575720" y="2708920"/>
            <a:ext cx="6843080" cy="2664296"/>
          </a:xfrm>
        </p:spPr>
        <p:txBody>
          <a:bodyPr/>
          <a:lstStyle/>
          <a:p>
            <a:r>
              <a:rPr lang="de-DE" dirty="0"/>
              <a:t>Für alle anderen Lithium-Ionen-Batterien über 100 Wh gelten die Vorschriften des ADR vollumfänglich:</a:t>
            </a:r>
          </a:p>
          <a:p>
            <a:pPr marL="342900" indent="-342900">
              <a:buFont typeface="Arial" panose="020B0604020202020204" pitchFamily="34" charset="0"/>
              <a:buChar char="•"/>
            </a:pPr>
            <a:r>
              <a:rPr lang="de-DE" dirty="0"/>
              <a:t>Gefahrzettel 9A („Lithiumbatterien“) zur Kennzeichnung</a:t>
            </a:r>
          </a:p>
          <a:p>
            <a:pPr marL="342900" indent="-342900">
              <a:buFont typeface="Arial" panose="020B0604020202020204" pitchFamily="34" charset="0"/>
              <a:buChar char="•"/>
            </a:pPr>
            <a:r>
              <a:rPr lang="de-DE" dirty="0"/>
              <a:t>Beachtung der Verpackungsvorschrift P 903</a:t>
            </a:r>
          </a:p>
        </p:txBody>
      </p:sp>
      <p:pic>
        <p:nvPicPr>
          <p:cNvPr id="10" name="Grafik 9">
            <a:extLst>
              <a:ext uri="{FF2B5EF4-FFF2-40B4-BE49-F238E27FC236}">
                <a16:creationId xmlns:a16="http://schemas.microsoft.com/office/drawing/2014/main" id="{3E6FE948-9E03-40D8-8948-A4876187DA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408" y="3429000"/>
            <a:ext cx="2517464" cy="2517464"/>
          </a:xfrm>
          <a:prstGeom prst="rect">
            <a:avLst/>
          </a:prstGeom>
        </p:spPr>
      </p:pic>
    </p:spTree>
    <p:extLst>
      <p:ext uri="{BB962C8B-B14F-4D97-AF65-F5344CB8AC3E}">
        <p14:creationId xmlns:p14="http://schemas.microsoft.com/office/powerpoint/2010/main" val="3136834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D6E5980-75F2-47EE-A8D5-7898CC008865}"/>
              </a:ext>
            </a:extLst>
          </p:cNvPr>
          <p:cNvSpPr>
            <a:spLocks noGrp="1"/>
          </p:cNvSpPr>
          <p:nvPr>
            <p:ph type="body" sz="quarter" idx="10"/>
          </p:nvPr>
        </p:nvSpPr>
        <p:spPr/>
        <p:txBody>
          <a:bodyPr/>
          <a:lstStyle/>
          <a:p>
            <a:r>
              <a:rPr lang="de-DE" dirty="0"/>
              <a:t>Recycling und Entsorgung</a:t>
            </a:r>
          </a:p>
        </p:txBody>
      </p:sp>
    </p:spTree>
    <p:extLst>
      <p:ext uri="{BB962C8B-B14F-4D97-AF65-F5344CB8AC3E}">
        <p14:creationId xmlns:p14="http://schemas.microsoft.com/office/powerpoint/2010/main" val="3841018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A68DBDE-5027-454E-8999-D1060FE3DFCB}"/>
              </a:ext>
            </a:extLst>
          </p:cNvPr>
          <p:cNvSpPr>
            <a:spLocks noGrp="1"/>
          </p:cNvSpPr>
          <p:nvPr>
            <p:ph type="body" sz="quarter" idx="10"/>
          </p:nvPr>
        </p:nvSpPr>
        <p:spPr>
          <a:xfrm>
            <a:off x="2978253" y="1837727"/>
            <a:ext cx="5566019" cy="483113"/>
          </a:xfrm>
        </p:spPr>
        <p:txBody>
          <a:bodyPr/>
          <a:lstStyle/>
          <a:p>
            <a:r>
              <a:rPr lang="de-DE" dirty="0"/>
              <a:t>defekte oder zu recycelnde Batterien</a:t>
            </a:r>
          </a:p>
        </p:txBody>
      </p:sp>
      <p:sp>
        <p:nvSpPr>
          <p:cNvPr id="3" name="Textplatzhalter 2">
            <a:extLst>
              <a:ext uri="{FF2B5EF4-FFF2-40B4-BE49-F238E27FC236}">
                <a16:creationId xmlns:a16="http://schemas.microsoft.com/office/drawing/2014/main" id="{093B954D-A057-4FBE-9FB5-A85A5432ED9C}"/>
              </a:ext>
            </a:extLst>
          </p:cNvPr>
          <p:cNvSpPr>
            <a:spLocks noGrp="1"/>
          </p:cNvSpPr>
          <p:nvPr>
            <p:ph type="body" sz="quarter" idx="12"/>
          </p:nvPr>
        </p:nvSpPr>
        <p:spPr/>
        <p:txBody>
          <a:bodyPr/>
          <a:lstStyle/>
          <a:p>
            <a:pPr marL="0" indent="0">
              <a:buNone/>
            </a:pPr>
            <a:r>
              <a:rPr lang="de-DE" sz="2400" dirty="0"/>
              <a:t>Batterien sind vor Kurzschlüssen und starker Hitze geschützt zu verpacken.</a:t>
            </a:r>
          </a:p>
          <a:p>
            <a:r>
              <a:rPr lang="de-DE" sz="2400" dirty="0"/>
              <a:t>Batterien &gt; 100Wh – Verpackung gem. Verpackungsgruppe II mit UN-Zulassungsnummer</a:t>
            </a:r>
          </a:p>
          <a:p>
            <a:r>
              <a:rPr lang="de-DE" sz="2400" dirty="0"/>
              <a:t>Batterien ≤ 100 Wh – „widerstandsfähige“ Außenverpackung</a:t>
            </a:r>
          </a:p>
        </p:txBody>
      </p:sp>
    </p:spTree>
    <p:extLst>
      <p:ext uri="{BB962C8B-B14F-4D97-AF65-F5344CB8AC3E}">
        <p14:creationId xmlns:p14="http://schemas.microsoft.com/office/powerpoint/2010/main" val="1642000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D082C45-3A48-CB43-8939-DD5C9D0DDC94}"/>
              </a:ext>
            </a:extLst>
          </p:cNvPr>
          <p:cNvSpPr>
            <a:spLocks noGrp="1"/>
          </p:cNvSpPr>
          <p:nvPr>
            <p:ph type="body" sz="quarter" idx="10"/>
          </p:nvPr>
        </p:nvSpPr>
        <p:spPr/>
        <p:txBody>
          <a:bodyPr/>
          <a:lstStyle/>
          <a:p>
            <a:r>
              <a:rPr lang="de-DE" dirty="0"/>
              <a:t>Sind Batterien Gefahrgut?</a:t>
            </a:r>
          </a:p>
        </p:txBody>
      </p:sp>
      <p:sp>
        <p:nvSpPr>
          <p:cNvPr id="3" name="Textplatzhalter 2">
            <a:extLst>
              <a:ext uri="{FF2B5EF4-FFF2-40B4-BE49-F238E27FC236}">
                <a16:creationId xmlns:a16="http://schemas.microsoft.com/office/drawing/2014/main" id="{849BAC83-A308-4543-AC73-380763AF1CC7}"/>
              </a:ext>
            </a:extLst>
          </p:cNvPr>
          <p:cNvSpPr>
            <a:spLocks noGrp="1"/>
          </p:cNvSpPr>
          <p:nvPr>
            <p:ph type="body" sz="quarter" idx="11"/>
          </p:nvPr>
        </p:nvSpPr>
        <p:spPr/>
        <p:txBody>
          <a:bodyPr/>
          <a:lstStyle/>
          <a:p>
            <a:r>
              <a:rPr lang="de-DE" dirty="0"/>
              <a:t>Batterien werden häufig auch versendet in…</a:t>
            </a:r>
          </a:p>
          <a:p>
            <a:endParaRPr lang="de-DE" dirty="0"/>
          </a:p>
        </p:txBody>
      </p:sp>
      <p:sp>
        <p:nvSpPr>
          <p:cNvPr id="4" name="Textplatzhalter 3">
            <a:extLst>
              <a:ext uri="{FF2B5EF4-FFF2-40B4-BE49-F238E27FC236}">
                <a16:creationId xmlns:a16="http://schemas.microsoft.com/office/drawing/2014/main" id="{F05CB42F-4879-574F-8EEB-8EF0199BD6D6}"/>
              </a:ext>
            </a:extLst>
          </p:cNvPr>
          <p:cNvSpPr>
            <a:spLocks noGrp="1"/>
          </p:cNvSpPr>
          <p:nvPr>
            <p:ph type="body" sz="quarter" idx="12"/>
          </p:nvPr>
        </p:nvSpPr>
        <p:spPr/>
        <p:txBody>
          <a:bodyPr/>
          <a:lstStyle/>
          <a:p>
            <a:r>
              <a:rPr lang="de-DE" dirty="0"/>
              <a:t>Vorschriften beachten!</a:t>
            </a:r>
          </a:p>
          <a:p>
            <a:endParaRPr lang="de-DE" dirty="0"/>
          </a:p>
        </p:txBody>
      </p:sp>
      <p:sp>
        <p:nvSpPr>
          <p:cNvPr id="5" name="Textplatzhalter 4">
            <a:extLst>
              <a:ext uri="{FF2B5EF4-FFF2-40B4-BE49-F238E27FC236}">
                <a16:creationId xmlns:a16="http://schemas.microsoft.com/office/drawing/2014/main" id="{B3D48BA0-D0BD-2145-8DC9-233ABB784C56}"/>
              </a:ext>
            </a:extLst>
          </p:cNvPr>
          <p:cNvSpPr>
            <a:spLocks noGrp="1"/>
          </p:cNvSpPr>
          <p:nvPr>
            <p:ph type="body" sz="quarter" idx="13"/>
          </p:nvPr>
        </p:nvSpPr>
        <p:spPr/>
        <p:txBody>
          <a:bodyPr/>
          <a:lstStyle/>
          <a:p>
            <a:r>
              <a:rPr lang="de-DE" dirty="0"/>
              <a:t>Verkehrsträger und Lieferketten </a:t>
            </a:r>
          </a:p>
        </p:txBody>
      </p:sp>
      <p:sp>
        <p:nvSpPr>
          <p:cNvPr id="6" name="Textplatzhalter 5">
            <a:extLst>
              <a:ext uri="{FF2B5EF4-FFF2-40B4-BE49-F238E27FC236}">
                <a16:creationId xmlns:a16="http://schemas.microsoft.com/office/drawing/2014/main" id="{783ADB82-6960-C741-BC42-478F38BDE571}"/>
              </a:ext>
            </a:extLst>
          </p:cNvPr>
          <p:cNvSpPr>
            <a:spLocks noGrp="1"/>
          </p:cNvSpPr>
          <p:nvPr>
            <p:ph type="body" sz="quarter" idx="14"/>
          </p:nvPr>
        </p:nvSpPr>
        <p:spPr/>
        <p:txBody>
          <a:bodyPr/>
          <a:lstStyle/>
          <a:p>
            <a:r>
              <a:rPr lang="de-DE" dirty="0"/>
              <a:t>Unterweisung ist wichtig!</a:t>
            </a:r>
          </a:p>
          <a:p>
            <a:endParaRPr lang="de-DE" dirty="0"/>
          </a:p>
        </p:txBody>
      </p:sp>
      <p:sp>
        <p:nvSpPr>
          <p:cNvPr id="7" name="Textplatzhalter 6">
            <a:extLst>
              <a:ext uri="{FF2B5EF4-FFF2-40B4-BE49-F238E27FC236}">
                <a16:creationId xmlns:a16="http://schemas.microsoft.com/office/drawing/2014/main" id="{C18CA5E1-2987-2F41-B408-0DF58D31BEFC}"/>
              </a:ext>
            </a:extLst>
          </p:cNvPr>
          <p:cNvSpPr>
            <a:spLocks noGrp="1"/>
          </p:cNvSpPr>
          <p:nvPr>
            <p:ph type="body" sz="quarter" idx="15"/>
          </p:nvPr>
        </p:nvSpPr>
        <p:spPr/>
        <p:txBody>
          <a:bodyPr/>
          <a:lstStyle/>
          <a:p>
            <a:r>
              <a:rPr lang="de-DE" dirty="0"/>
              <a:t>Die richtigen UN-Nummern</a:t>
            </a:r>
          </a:p>
        </p:txBody>
      </p:sp>
      <p:sp>
        <p:nvSpPr>
          <p:cNvPr id="8" name="Textplatzhalter 7">
            <a:extLst>
              <a:ext uri="{FF2B5EF4-FFF2-40B4-BE49-F238E27FC236}">
                <a16:creationId xmlns:a16="http://schemas.microsoft.com/office/drawing/2014/main" id="{1D9D8402-1C2E-9242-9E1B-60DF53D2E513}"/>
              </a:ext>
            </a:extLst>
          </p:cNvPr>
          <p:cNvSpPr>
            <a:spLocks noGrp="1"/>
          </p:cNvSpPr>
          <p:nvPr>
            <p:ph type="body" sz="quarter" idx="16"/>
          </p:nvPr>
        </p:nvSpPr>
        <p:spPr/>
        <p:txBody>
          <a:bodyPr/>
          <a:lstStyle/>
          <a:p>
            <a:r>
              <a:rPr lang="de-DE" dirty="0"/>
              <a:t>Die Vorschriften sind leistungsabhängig</a:t>
            </a:r>
          </a:p>
        </p:txBody>
      </p:sp>
      <p:sp>
        <p:nvSpPr>
          <p:cNvPr id="9" name="Textplatzhalter 8">
            <a:extLst>
              <a:ext uri="{FF2B5EF4-FFF2-40B4-BE49-F238E27FC236}">
                <a16:creationId xmlns:a16="http://schemas.microsoft.com/office/drawing/2014/main" id="{D7DF138D-A494-6C4E-95ED-F0DCF1796287}"/>
              </a:ext>
            </a:extLst>
          </p:cNvPr>
          <p:cNvSpPr>
            <a:spLocks noGrp="1"/>
          </p:cNvSpPr>
          <p:nvPr>
            <p:ph type="body" sz="quarter" idx="17"/>
          </p:nvPr>
        </p:nvSpPr>
        <p:spPr/>
        <p:txBody>
          <a:bodyPr/>
          <a:lstStyle/>
          <a:p>
            <a:r>
              <a:rPr lang="de-DE" dirty="0"/>
              <a:t>Was tun mit defekten oder zu recycelnden Batterien</a:t>
            </a:r>
          </a:p>
        </p:txBody>
      </p:sp>
    </p:spTree>
    <p:extLst>
      <p:ext uri="{BB962C8B-B14F-4D97-AF65-F5344CB8AC3E}">
        <p14:creationId xmlns:p14="http://schemas.microsoft.com/office/powerpoint/2010/main" val="54356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473C21D-4F6E-4BFC-95D3-FEC6EC803950}"/>
              </a:ext>
            </a:extLst>
          </p:cNvPr>
          <p:cNvSpPr>
            <a:spLocks noGrp="1"/>
          </p:cNvSpPr>
          <p:nvPr>
            <p:ph type="body" sz="quarter" idx="10"/>
          </p:nvPr>
        </p:nvSpPr>
        <p:spPr/>
        <p:txBody>
          <a:bodyPr/>
          <a:lstStyle/>
          <a:p>
            <a:r>
              <a:rPr lang="de-DE" dirty="0"/>
              <a:t>defekte oder zu recycelnde Batterien</a:t>
            </a:r>
          </a:p>
          <a:p>
            <a:endParaRPr lang="de-DE" dirty="0"/>
          </a:p>
        </p:txBody>
      </p:sp>
      <p:sp>
        <p:nvSpPr>
          <p:cNvPr id="3" name="Textplatzhalter 2">
            <a:extLst>
              <a:ext uri="{FF2B5EF4-FFF2-40B4-BE49-F238E27FC236}">
                <a16:creationId xmlns:a16="http://schemas.microsoft.com/office/drawing/2014/main" id="{21AD8E85-ACF5-4898-87FE-55E1046FBF9E}"/>
              </a:ext>
            </a:extLst>
          </p:cNvPr>
          <p:cNvSpPr>
            <a:spLocks noGrp="1"/>
          </p:cNvSpPr>
          <p:nvPr>
            <p:ph type="body" sz="quarter" idx="12"/>
          </p:nvPr>
        </p:nvSpPr>
        <p:spPr/>
        <p:txBody>
          <a:bodyPr/>
          <a:lstStyle/>
          <a:p>
            <a:r>
              <a:rPr lang="de-DE" dirty="0"/>
              <a:t>Defekte Lithium-Ionen-Batterien</a:t>
            </a:r>
          </a:p>
          <a:p>
            <a:pPr marL="342900" indent="-342900">
              <a:buFontTx/>
              <a:buChar char="-"/>
            </a:pPr>
            <a:r>
              <a:rPr lang="de-DE" sz="2000" dirty="0"/>
              <a:t>sind extrem brandgefährdet</a:t>
            </a:r>
          </a:p>
          <a:p>
            <a:pPr marL="342900" indent="-342900">
              <a:buFontTx/>
              <a:buChar char="-"/>
            </a:pPr>
            <a:r>
              <a:rPr lang="de-DE" sz="2000" dirty="0"/>
              <a:t>dürfen nur unter strengen Auflagen transportiert werden</a:t>
            </a:r>
          </a:p>
          <a:p>
            <a:r>
              <a:rPr lang="de-DE" dirty="0"/>
              <a:t>Unser Rat:</a:t>
            </a:r>
          </a:p>
          <a:p>
            <a:pPr marL="342900" indent="-342900">
              <a:buFontTx/>
              <a:buChar char="-"/>
            </a:pPr>
            <a:r>
              <a:rPr lang="de-DE" sz="2000" dirty="0"/>
              <a:t>Kein Versand von defekten Lithium-Ionen-Batterien/-Akkus</a:t>
            </a:r>
          </a:p>
          <a:p>
            <a:pPr marL="342900" indent="-342900">
              <a:buFontTx/>
              <a:buChar char="-"/>
            </a:pPr>
            <a:r>
              <a:rPr lang="de-DE" sz="2000" dirty="0"/>
              <a:t>Garantiebedingungen klären</a:t>
            </a:r>
          </a:p>
          <a:p>
            <a:pPr marL="342900" indent="-342900">
              <a:buFontTx/>
              <a:buChar char="-"/>
            </a:pPr>
            <a:r>
              <a:rPr lang="de-DE" sz="2000" dirty="0"/>
              <a:t>Batterien/Akkus unverzüglich fachgerecht entsorgen</a:t>
            </a:r>
          </a:p>
        </p:txBody>
      </p:sp>
      <p:pic>
        <p:nvPicPr>
          <p:cNvPr id="6" name="Bildplatzhalter 5">
            <a:extLst>
              <a:ext uri="{FF2B5EF4-FFF2-40B4-BE49-F238E27FC236}">
                <a16:creationId xmlns:a16="http://schemas.microsoft.com/office/drawing/2014/main" id="{B88594AF-76B9-416B-9D99-9E346BA55FD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3358" r="13358"/>
          <a:stretch>
            <a:fillRect/>
          </a:stretch>
        </p:blipFill>
        <p:spPr/>
      </p:pic>
    </p:spTree>
    <p:extLst>
      <p:ext uri="{BB962C8B-B14F-4D97-AF65-F5344CB8AC3E}">
        <p14:creationId xmlns:p14="http://schemas.microsoft.com/office/powerpoint/2010/main" val="3424265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6DA71969-20B9-5746-A04F-8FD9FC10589D}"/>
              </a:ext>
            </a:extLst>
          </p:cNvPr>
          <p:cNvSpPr>
            <a:spLocks noGrp="1"/>
          </p:cNvSpPr>
          <p:nvPr>
            <p:ph type="body" sz="quarter" idx="10"/>
          </p:nvPr>
        </p:nvSpPr>
        <p:spPr/>
        <p:txBody>
          <a:bodyPr/>
          <a:lstStyle/>
          <a:p>
            <a:endParaRPr lang="de-DE" dirty="0"/>
          </a:p>
        </p:txBody>
      </p:sp>
      <p:sp>
        <p:nvSpPr>
          <p:cNvPr id="5" name="Textplatzhalter 4">
            <a:extLst>
              <a:ext uri="{FF2B5EF4-FFF2-40B4-BE49-F238E27FC236}">
                <a16:creationId xmlns:a16="http://schemas.microsoft.com/office/drawing/2014/main" id="{FED1E75D-97E1-C548-9840-F7B23528B157}"/>
              </a:ext>
            </a:extLst>
          </p:cNvPr>
          <p:cNvSpPr>
            <a:spLocks noGrp="1"/>
          </p:cNvSpPr>
          <p:nvPr>
            <p:ph type="body" sz="quarter" idx="15"/>
          </p:nvPr>
        </p:nvSpPr>
        <p:spPr/>
        <p:txBody>
          <a:bodyPr/>
          <a:lstStyle/>
          <a:p>
            <a:r>
              <a:rPr lang="de-DE" sz="2400" dirty="0"/>
              <a:t>Lithiumbatterien sind </a:t>
            </a:r>
            <a:r>
              <a:rPr lang="de-DE" sz="2400" b="1" dirty="0"/>
              <a:t>Gefahrgut</a:t>
            </a:r>
            <a:endParaRPr lang="de-DE" sz="2400" dirty="0"/>
          </a:p>
          <a:p>
            <a:r>
              <a:rPr lang="de-DE" sz="2400" dirty="0"/>
              <a:t>Sie unterliegen strengen Verpackungs- und Versandrichtlinien</a:t>
            </a:r>
          </a:p>
          <a:p>
            <a:r>
              <a:rPr lang="de-DE" sz="2400" dirty="0"/>
              <a:t>Beachten Sie die Vorschriften unterschiedlicher Verkehrsträger</a:t>
            </a:r>
          </a:p>
          <a:p>
            <a:r>
              <a:rPr lang="de-DE" sz="2400" dirty="0"/>
              <a:t>Nur unterwiesenes Personal einsetzen</a:t>
            </a:r>
          </a:p>
          <a:p>
            <a:r>
              <a:rPr lang="de-DE" sz="2400" dirty="0"/>
              <a:t>Achten Sie auf richtige Verpackung </a:t>
            </a:r>
            <a:r>
              <a:rPr lang="de-DE" sz="2400" b="1" dirty="0"/>
              <a:t>und</a:t>
            </a:r>
            <a:r>
              <a:rPr lang="de-DE" sz="2400" dirty="0"/>
              <a:t> Kennzeichnung</a:t>
            </a:r>
          </a:p>
          <a:p>
            <a:r>
              <a:rPr lang="de-DE" sz="2400" b="1" dirty="0"/>
              <a:t>Vorsicht </a:t>
            </a:r>
            <a:r>
              <a:rPr lang="de-DE" sz="2400" dirty="0"/>
              <a:t>bei defekten Lithiumbatterien</a:t>
            </a:r>
          </a:p>
          <a:p>
            <a:endParaRPr lang="de-DE" sz="2400" b="1" dirty="0"/>
          </a:p>
          <a:p>
            <a:endParaRPr lang="de-DE" sz="2400" dirty="0"/>
          </a:p>
        </p:txBody>
      </p:sp>
    </p:spTree>
    <p:extLst>
      <p:ext uri="{BB962C8B-B14F-4D97-AF65-F5344CB8AC3E}">
        <p14:creationId xmlns:p14="http://schemas.microsoft.com/office/powerpoint/2010/main" val="2593796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5533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08D2AF80-1D11-9447-9A8B-3897D2EC56D7}"/>
              </a:ext>
            </a:extLst>
          </p:cNvPr>
          <p:cNvSpPr>
            <a:spLocks noGrp="1"/>
          </p:cNvSpPr>
          <p:nvPr>
            <p:ph type="body" sz="quarter" idx="10"/>
          </p:nvPr>
        </p:nvSpPr>
        <p:spPr/>
        <p:txBody>
          <a:bodyPr/>
          <a:lstStyle/>
          <a:p>
            <a:r>
              <a:rPr lang="de-DE" dirty="0"/>
              <a:t>Sind Batterien Gefahrgut?</a:t>
            </a:r>
          </a:p>
        </p:txBody>
      </p:sp>
    </p:spTree>
    <p:extLst>
      <p:ext uri="{BB962C8B-B14F-4D97-AF65-F5344CB8AC3E}">
        <p14:creationId xmlns:p14="http://schemas.microsoft.com/office/powerpoint/2010/main" val="558535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9C3E92F-CA42-4898-8283-869BE059904D}"/>
              </a:ext>
            </a:extLst>
          </p:cNvPr>
          <p:cNvSpPr>
            <a:spLocks noGrp="1"/>
          </p:cNvSpPr>
          <p:nvPr>
            <p:ph type="body" sz="quarter" idx="10"/>
          </p:nvPr>
        </p:nvSpPr>
        <p:spPr/>
        <p:txBody>
          <a:bodyPr/>
          <a:lstStyle/>
          <a:p>
            <a:r>
              <a:rPr lang="de-DE" dirty="0"/>
              <a:t>Sind Batterien </a:t>
            </a:r>
            <a:r>
              <a:rPr lang="de-DE" i="1" dirty="0"/>
              <a:t>Gefahrgut</a:t>
            </a:r>
            <a:r>
              <a:rPr lang="de-DE" dirty="0"/>
              <a:t>?</a:t>
            </a:r>
          </a:p>
          <a:p>
            <a:endParaRPr lang="de-DE" dirty="0"/>
          </a:p>
        </p:txBody>
      </p:sp>
      <p:sp>
        <p:nvSpPr>
          <p:cNvPr id="3" name="Textplatzhalter 2">
            <a:extLst>
              <a:ext uri="{FF2B5EF4-FFF2-40B4-BE49-F238E27FC236}">
                <a16:creationId xmlns:a16="http://schemas.microsoft.com/office/drawing/2014/main" id="{5E927065-47FE-4A10-924A-4739600F69A6}"/>
              </a:ext>
            </a:extLst>
          </p:cNvPr>
          <p:cNvSpPr>
            <a:spLocks noGrp="1"/>
          </p:cNvSpPr>
          <p:nvPr>
            <p:ph type="body" sz="quarter" idx="12"/>
          </p:nvPr>
        </p:nvSpPr>
        <p:spPr>
          <a:xfrm>
            <a:off x="3143250" y="2363056"/>
            <a:ext cx="7183292" cy="2938153"/>
          </a:xfrm>
        </p:spPr>
        <p:txBody>
          <a:bodyPr/>
          <a:lstStyle/>
          <a:p>
            <a:pPr marL="0" indent="0">
              <a:buNone/>
            </a:pPr>
            <a:r>
              <a:rPr lang="de-DE" dirty="0">
                <a:cs typeface="Calibri" panose="020F0502020204030204" pitchFamily="34" charset="0"/>
              </a:rPr>
              <a:t>Werden Lithium-Ionen-Batterien oder -Akkus versendet, so handelt es sich um </a:t>
            </a:r>
            <a:r>
              <a:rPr lang="de-DE" b="1" dirty="0">
                <a:cs typeface="Calibri" panose="020F0502020204030204" pitchFamily="34" charset="0"/>
              </a:rPr>
              <a:t>Gefahrgut!</a:t>
            </a:r>
            <a:endParaRPr lang="de-DE" dirty="0">
              <a:cs typeface="Calibri" panose="020F0502020204030204" pitchFamily="34" charset="0"/>
            </a:endParaRPr>
          </a:p>
          <a:p>
            <a:pPr marL="0" indent="0">
              <a:spcBef>
                <a:spcPts val="1800"/>
              </a:spcBef>
              <a:buNone/>
            </a:pPr>
            <a:r>
              <a:rPr lang="de-DE" dirty="0">
                <a:cs typeface="Calibri" panose="020F0502020204030204" pitchFamily="34" charset="0"/>
              </a:rPr>
              <a:t>Damit ergeben sich spezielle Anforderungen an</a:t>
            </a:r>
          </a:p>
          <a:p>
            <a:pPr marL="342900" indent="-342900">
              <a:buFont typeface="Symbol" panose="05050102010706020507" pitchFamily="18" charset="2"/>
              <a:buChar char="-"/>
            </a:pPr>
            <a:r>
              <a:rPr lang="de-DE" dirty="0">
                <a:cs typeface="Calibri" panose="020F0502020204030204" pitchFamily="34" charset="0"/>
              </a:rPr>
              <a:t>die Verpackung:</a:t>
            </a:r>
          </a:p>
          <a:p>
            <a:pPr lvl="1">
              <a:buFontTx/>
              <a:buChar char="-"/>
            </a:pPr>
            <a:r>
              <a:rPr lang="de-DE" sz="2000" dirty="0">
                <a:solidFill>
                  <a:schemeClr val="tx1">
                    <a:lumMod val="50000"/>
                    <a:lumOff val="50000"/>
                  </a:schemeClr>
                </a:solidFill>
                <a:latin typeface="Calibri" panose="020F0502020204030204" pitchFamily="34" charset="0"/>
                <a:cs typeface="Calibri" panose="020F0502020204030204" pitchFamily="34" charset="0"/>
              </a:rPr>
              <a:t>sicher und besonders stabil</a:t>
            </a:r>
          </a:p>
          <a:p>
            <a:pPr lvl="1">
              <a:buFontTx/>
              <a:buChar char="-"/>
            </a:pPr>
            <a:r>
              <a:rPr lang="de-DE" sz="2000" dirty="0">
                <a:solidFill>
                  <a:schemeClr val="tx1">
                    <a:lumMod val="50000"/>
                    <a:lumOff val="50000"/>
                  </a:schemeClr>
                </a:solidFill>
                <a:latin typeface="Calibri" panose="020F0502020204030204" pitchFamily="34" charset="0"/>
                <a:cs typeface="Calibri" panose="020F0502020204030204" pitchFamily="34" charset="0"/>
              </a:rPr>
              <a:t>muss Schutz bieten vor der Gefahr von Kurzschlüssen</a:t>
            </a:r>
          </a:p>
          <a:p>
            <a:pPr marL="457200" indent="-457200">
              <a:buFont typeface="Symbol" panose="05050102010706020507" pitchFamily="18" charset="2"/>
              <a:buChar char="-"/>
            </a:pPr>
            <a:r>
              <a:rPr lang="de-DE" dirty="0">
                <a:latin typeface="Calibri" panose="020F0502020204030204" pitchFamily="34" charset="0"/>
                <a:cs typeface="Calibri" panose="020F0502020204030204" pitchFamily="34" charset="0"/>
              </a:rPr>
              <a:t>Kennzeichnung und Bezettelung</a:t>
            </a:r>
            <a:endParaRPr lang="de-DE" sz="2000" dirty="0"/>
          </a:p>
        </p:txBody>
      </p:sp>
      <p:pic>
        <p:nvPicPr>
          <p:cNvPr id="6" name="Bildplatzhalter 5" descr="Ein Bild, das Text enthält.&#10;&#10;Automatisch generierte Beschreibung">
            <a:extLst>
              <a:ext uri="{FF2B5EF4-FFF2-40B4-BE49-F238E27FC236}">
                <a16:creationId xmlns:a16="http://schemas.microsoft.com/office/drawing/2014/main" id="{7225FA26-1F59-4A93-A186-DEDCF6F7775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123" r="8123"/>
          <a:stretch>
            <a:fillRect/>
          </a:stretch>
        </p:blipFill>
        <p:spPr/>
      </p:pic>
    </p:spTree>
    <p:extLst>
      <p:ext uri="{BB962C8B-B14F-4D97-AF65-F5344CB8AC3E}">
        <p14:creationId xmlns:p14="http://schemas.microsoft.com/office/powerpoint/2010/main" val="1437457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308896-7831-40F6-BB7C-0B1883E00A0C}"/>
              </a:ext>
            </a:extLst>
          </p:cNvPr>
          <p:cNvSpPr>
            <a:spLocks noGrp="1"/>
          </p:cNvSpPr>
          <p:nvPr>
            <p:ph type="body" sz="quarter" idx="10"/>
          </p:nvPr>
        </p:nvSpPr>
        <p:spPr/>
        <p:txBody>
          <a:bodyPr/>
          <a:lstStyle/>
          <a:p>
            <a:r>
              <a:rPr lang="de-DE" dirty="0"/>
              <a:t>Batterien werden häufig auch versendet in…</a:t>
            </a:r>
          </a:p>
          <a:p>
            <a:endParaRPr lang="de-DE" dirty="0"/>
          </a:p>
        </p:txBody>
      </p:sp>
      <p:sp>
        <p:nvSpPr>
          <p:cNvPr id="3" name="Textplatzhalter 2">
            <a:extLst>
              <a:ext uri="{FF2B5EF4-FFF2-40B4-BE49-F238E27FC236}">
                <a16:creationId xmlns:a16="http://schemas.microsoft.com/office/drawing/2014/main" id="{02607650-EC75-4E26-B89D-CD6CA73553CD}"/>
              </a:ext>
            </a:extLst>
          </p:cNvPr>
          <p:cNvSpPr>
            <a:spLocks noGrp="1"/>
          </p:cNvSpPr>
          <p:nvPr>
            <p:ph type="body" sz="quarter" idx="12"/>
          </p:nvPr>
        </p:nvSpPr>
        <p:spPr>
          <a:xfrm>
            <a:off x="3071664" y="2420888"/>
            <a:ext cx="7632848" cy="3472733"/>
          </a:xfrm>
        </p:spPr>
        <p:txBody>
          <a:bodyPr/>
          <a:lstStyle/>
          <a:p>
            <a:pPr marL="0" indent="0">
              <a:buNone/>
            </a:pPr>
            <a:r>
              <a:rPr lang="de-DE" sz="2400" dirty="0">
                <a:cs typeface="Calibri" panose="020F0502020204030204" pitchFamily="34" charset="0"/>
              </a:rPr>
              <a:t>…Geräten, Werbegeschenken, Werkzeugen etc.</a:t>
            </a:r>
          </a:p>
          <a:p>
            <a:pPr marL="0" indent="0">
              <a:buNone/>
            </a:pPr>
            <a:endParaRPr lang="de-DE" sz="800" dirty="0">
              <a:cs typeface="Calibri" panose="020F0502020204030204" pitchFamily="34" charset="0"/>
            </a:endParaRPr>
          </a:p>
          <a:p>
            <a:pPr marL="0" indent="0">
              <a:buNone/>
            </a:pPr>
            <a:r>
              <a:rPr lang="de-DE" sz="2400" dirty="0">
                <a:cs typeface="Calibri" panose="020F0502020204030204" pitchFamily="34" charset="0"/>
              </a:rPr>
              <a:t>Auch wenn Geräte versendet werden, in denen sich Lithiumbatterien befinden, oder zu denen sie als Zubehör geliefert werden, haben wir es mit </a:t>
            </a:r>
            <a:r>
              <a:rPr lang="de-DE" sz="2400" b="1" dirty="0">
                <a:cs typeface="Calibri" panose="020F0502020204030204" pitchFamily="34" charset="0"/>
              </a:rPr>
              <a:t>Gefahrgut</a:t>
            </a:r>
            <a:r>
              <a:rPr lang="de-DE" sz="2400" dirty="0">
                <a:cs typeface="Calibri" panose="020F0502020204030204" pitchFamily="34" charset="0"/>
              </a:rPr>
              <a:t> zu tun!</a:t>
            </a:r>
          </a:p>
          <a:p>
            <a:pPr marL="0" indent="0">
              <a:spcBef>
                <a:spcPts val="1200"/>
              </a:spcBef>
              <a:buNone/>
            </a:pPr>
            <a:r>
              <a:rPr lang="de-DE" sz="2400" dirty="0">
                <a:cs typeface="Calibri" panose="020F0502020204030204" pitchFamily="34" charset="0"/>
              </a:rPr>
              <a:t>Sind Sie sich nicht sicher, ob es sich um Lithium-Batterien handelt, versenden Sie das Gerät vorsichtshalber ohne Batterie!</a:t>
            </a:r>
          </a:p>
          <a:p>
            <a:endParaRPr lang="de-DE" dirty="0"/>
          </a:p>
        </p:txBody>
      </p:sp>
      <p:pic>
        <p:nvPicPr>
          <p:cNvPr id="6" name="Bildplatzhalter 5" descr="Ein Bild, das Text, Kasten, Container, Behälter enthält.&#10;&#10;Automatisch generierte Beschreibung">
            <a:extLst>
              <a:ext uri="{FF2B5EF4-FFF2-40B4-BE49-F238E27FC236}">
                <a16:creationId xmlns:a16="http://schemas.microsoft.com/office/drawing/2014/main" id="{21AD20A2-4CC6-4A73-AE5F-A861EB87C9D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4993" r="14993"/>
          <a:stretch>
            <a:fillRect/>
          </a:stretch>
        </p:blipFill>
        <p:spPr>
          <a:xfrm>
            <a:off x="407368" y="4001446"/>
            <a:ext cx="2354262" cy="2108200"/>
          </a:xfrm>
        </p:spPr>
      </p:pic>
    </p:spTree>
    <p:extLst>
      <p:ext uri="{BB962C8B-B14F-4D97-AF65-F5344CB8AC3E}">
        <p14:creationId xmlns:p14="http://schemas.microsoft.com/office/powerpoint/2010/main" val="4135258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3F9EB12-DAED-4B49-A4CD-5ADB7AB1D274}"/>
              </a:ext>
            </a:extLst>
          </p:cNvPr>
          <p:cNvSpPr>
            <a:spLocks noGrp="1"/>
          </p:cNvSpPr>
          <p:nvPr>
            <p:ph type="body" sz="quarter" idx="10"/>
          </p:nvPr>
        </p:nvSpPr>
        <p:spPr/>
        <p:txBody>
          <a:bodyPr/>
          <a:lstStyle/>
          <a:p>
            <a:r>
              <a:rPr lang="de-DE" dirty="0"/>
              <a:t>Beachten Sie die Versandvorschriften</a:t>
            </a:r>
          </a:p>
        </p:txBody>
      </p:sp>
    </p:spTree>
    <p:extLst>
      <p:ext uri="{BB962C8B-B14F-4D97-AF65-F5344CB8AC3E}">
        <p14:creationId xmlns:p14="http://schemas.microsoft.com/office/powerpoint/2010/main" val="4186263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D5A5954-5FE5-4EBE-B3CB-0A80F9EB3120}"/>
              </a:ext>
            </a:extLst>
          </p:cNvPr>
          <p:cNvSpPr>
            <a:spLocks noGrp="1"/>
          </p:cNvSpPr>
          <p:nvPr>
            <p:ph type="body" sz="quarter" idx="10"/>
          </p:nvPr>
        </p:nvSpPr>
        <p:spPr/>
        <p:txBody>
          <a:bodyPr/>
          <a:lstStyle/>
          <a:p>
            <a:r>
              <a:rPr lang="de-DE" dirty="0"/>
              <a:t>Vorschriften beachten!</a:t>
            </a:r>
          </a:p>
          <a:p>
            <a:endParaRPr lang="de-DE" dirty="0"/>
          </a:p>
        </p:txBody>
      </p:sp>
      <p:sp>
        <p:nvSpPr>
          <p:cNvPr id="3" name="Textplatzhalter 2">
            <a:extLst>
              <a:ext uri="{FF2B5EF4-FFF2-40B4-BE49-F238E27FC236}">
                <a16:creationId xmlns:a16="http://schemas.microsoft.com/office/drawing/2014/main" id="{72EE0AF0-1487-4D75-8FD6-8F87DF9AD3CD}"/>
              </a:ext>
            </a:extLst>
          </p:cNvPr>
          <p:cNvSpPr>
            <a:spLocks noGrp="1"/>
          </p:cNvSpPr>
          <p:nvPr>
            <p:ph type="body" sz="quarter" idx="12"/>
          </p:nvPr>
        </p:nvSpPr>
        <p:spPr>
          <a:xfrm>
            <a:off x="2978253" y="2615970"/>
            <a:ext cx="6913190" cy="1008111"/>
          </a:xfrm>
        </p:spPr>
        <p:txBody>
          <a:bodyPr/>
          <a:lstStyle/>
          <a:p>
            <a:pPr marL="0" indent="0">
              <a:buNone/>
            </a:pPr>
            <a:r>
              <a:rPr lang="de-DE" sz="2400" dirty="0">
                <a:cs typeface="Calibri" panose="020F0502020204030204" pitchFamily="34" charset="0"/>
              </a:rPr>
              <a:t>Beachten Sie: Für jeden am Transport beteiligten Verkehrsträger gelten eigene Vorschriften!</a:t>
            </a:r>
          </a:p>
          <a:p>
            <a:pPr marL="0" indent="0">
              <a:buNone/>
            </a:pPr>
            <a:endParaRPr lang="de-DE" sz="2400" dirty="0"/>
          </a:p>
        </p:txBody>
      </p:sp>
      <p:pic>
        <p:nvPicPr>
          <p:cNvPr id="4" name="Grafik 3">
            <a:extLst>
              <a:ext uri="{FF2B5EF4-FFF2-40B4-BE49-F238E27FC236}">
                <a16:creationId xmlns:a16="http://schemas.microsoft.com/office/drawing/2014/main" id="{80B43D6D-A254-4491-B32B-4C6F175FA861}"/>
              </a:ext>
            </a:extLst>
          </p:cNvPr>
          <p:cNvPicPr>
            <a:picLocks noChangeAspect="1"/>
          </p:cNvPicPr>
          <p:nvPr/>
        </p:nvPicPr>
        <p:blipFill rotWithShape="1">
          <a:blip r:embed="rId3">
            <a:extLst>
              <a:ext uri="{28A0092B-C50C-407E-A947-70E740481C1C}">
                <a14:useLocalDpi xmlns:a14="http://schemas.microsoft.com/office/drawing/2010/main" val="0"/>
              </a:ext>
            </a:extLst>
          </a:blip>
          <a:srcRect r="25265"/>
          <a:stretch/>
        </p:blipFill>
        <p:spPr>
          <a:xfrm>
            <a:off x="551384" y="3787795"/>
            <a:ext cx="6816080" cy="2088778"/>
          </a:xfrm>
          <a:prstGeom prst="rect">
            <a:avLst/>
          </a:prstGeom>
          <a:solidFill>
            <a:schemeClr val="bg1">
              <a:lumMod val="95000"/>
            </a:schemeClr>
          </a:solidFill>
          <a:ln>
            <a:solidFill>
              <a:schemeClr val="tx1"/>
            </a:solidFill>
          </a:ln>
        </p:spPr>
      </p:pic>
      <p:sp>
        <p:nvSpPr>
          <p:cNvPr id="5" name="Textplatzhalter 4">
            <a:extLst>
              <a:ext uri="{FF2B5EF4-FFF2-40B4-BE49-F238E27FC236}">
                <a16:creationId xmlns:a16="http://schemas.microsoft.com/office/drawing/2014/main" id="{52944352-7027-4BFB-9C05-940C9F5F1C3A}"/>
              </a:ext>
            </a:extLst>
          </p:cNvPr>
          <p:cNvSpPr txBox="1">
            <a:spLocks/>
          </p:cNvSpPr>
          <p:nvPr/>
        </p:nvSpPr>
        <p:spPr>
          <a:xfrm>
            <a:off x="7536160" y="3607835"/>
            <a:ext cx="4392488" cy="2268738"/>
          </a:xfrm>
          <a:prstGeom prst="rect">
            <a:avLst/>
          </a:prstGeom>
          <a:solidFill>
            <a:schemeClr val="bg1">
              <a:lumMod val="95000"/>
            </a:schemeClr>
          </a:solidFill>
        </p:spPr>
        <p:txBody>
          <a:bodyPr lIns="0" anchor="ctr"/>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2400" b="0">
                <a:solidFill>
                  <a:schemeClr val="tx1">
                    <a:lumMod val="50000"/>
                    <a:lumOff val="50000"/>
                  </a:schemeClr>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buFont typeface="Courier New" panose="02070309020205020404" pitchFamily="49" charset="0"/>
              <a:buNone/>
            </a:pPr>
            <a:r>
              <a:rPr lang="de-DE" kern="0" dirty="0">
                <a:cs typeface="Calibri" panose="020F0502020204030204" pitchFamily="34" charset="0"/>
              </a:rPr>
              <a:t>Straße: 		</a:t>
            </a:r>
            <a:r>
              <a:rPr lang="de-DE" b="1" kern="0" dirty="0">
                <a:cs typeface="Calibri" panose="020F0502020204030204" pitchFamily="34" charset="0"/>
              </a:rPr>
              <a:t>ADR</a:t>
            </a:r>
          </a:p>
          <a:p>
            <a:pPr marL="0" indent="0">
              <a:buFont typeface="Courier New" panose="02070309020205020404" pitchFamily="49" charset="0"/>
              <a:buNone/>
            </a:pPr>
            <a:r>
              <a:rPr lang="de-DE" kern="0" dirty="0">
                <a:cs typeface="Calibri" panose="020F0502020204030204" pitchFamily="34" charset="0"/>
              </a:rPr>
              <a:t>Schienenverkehr: 	</a:t>
            </a:r>
            <a:r>
              <a:rPr lang="de-DE" b="1" kern="0" dirty="0">
                <a:cs typeface="Calibri" panose="020F0502020204030204" pitchFamily="34" charset="0"/>
              </a:rPr>
              <a:t>RID</a:t>
            </a:r>
          </a:p>
          <a:p>
            <a:pPr marL="0" indent="0">
              <a:buFont typeface="Courier New" panose="02070309020205020404" pitchFamily="49" charset="0"/>
              <a:buNone/>
            </a:pPr>
            <a:r>
              <a:rPr lang="de-DE" kern="0" dirty="0">
                <a:cs typeface="Calibri" panose="020F0502020204030204" pitchFamily="34" charset="0"/>
              </a:rPr>
              <a:t>Binnenschiff: 		</a:t>
            </a:r>
            <a:r>
              <a:rPr lang="de-DE" b="1" kern="0" dirty="0">
                <a:cs typeface="Calibri" panose="020F0502020204030204" pitchFamily="34" charset="0"/>
              </a:rPr>
              <a:t>ADN</a:t>
            </a:r>
          </a:p>
          <a:p>
            <a:pPr marL="0" indent="0">
              <a:buFont typeface="Courier New" panose="02070309020205020404" pitchFamily="49" charset="0"/>
              <a:buNone/>
            </a:pPr>
            <a:r>
              <a:rPr lang="de-DE" kern="0" dirty="0">
                <a:cs typeface="Calibri" panose="020F0502020204030204" pitchFamily="34" charset="0"/>
              </a:rPr>
              <a:t>Seeschiff: 		</a:t>
            </a:r>
            <a:r>
              <a:rPr lang="de-DE" b="1" kern="0" dirty="0">
                <a:cs typeface="Calibri" panose="020F0502020204030204" pitchFamily="34" charset="0"/>
              </a:rPr>
              <a:t>IMDG-Code</a:t>
            </a:r>
          </a:p>
          <a:p>
            <a:pPr marL="0" indent="0">
              <a:buNone/>
            </a:pPr>
            <a:r>
              <a:rPr lang="de-DE" kern="0" dirty="0">
                <a:cs typeface="Calibri" panose="020F0502020204030204" pitchFamily="34" charset="0"/>
              </a:rPr>
              <a:t>Flugverkehr: 		</a:t>
            </a:r>
            <a:r>
              <a:rPr lang="de-DE" b="1" kern="0" dirty="0">
                <a:cs typeface="Calibri" panose="020F0502020204030204" pitchFamily="34" charset="0"/>
              </a:rPr>
              <a:t>IATA-DGR</a:t>
            </a:r>
          </a:p>
        </p:txBody>
      </p:sp>
    </p:spTree>
    <p:extLst>
      <p:ext uri="{BB962C8B-B14F-4D97-AF65-F5344CB8AC3E}">
        <p14:creationId xmlns:p14="http://schemas.microsoft.com/office/powerpoint/2010/main" val="2163608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3BE3D256-5285-5E4B-A341-5BC3054002C9}"/>
              </a:ext>
            </a:extLst>
          </p:cNvPr>
          <p:cNvSpPr>
            <a:spLocks noGrp="1"/>
          </p:cNvSpPr>
          <p:nvPr>
            <p:ph type="body" sz="quarter" idx="10"/>
          </p:nvPr>
        </p:nvSpPr>
        <p:spPr/>
        <p:txBody>
          <a:bodyPr/>
          <a:lstStyle/>
          <a:p>
            <a:r>
              <a:rPr lang="de-DE" dirty="0"/>
              <a:t>Auf welchen Weg versende ich?</a:t>
            </a:r>
          </a:p>
          <a:p>
            <a:endParaRPr lang="de-DE" dirty="0"/>
          </a:p>
        </p:txBody>
      </p:sp>
      <p:sp>
        <p:nvSpPr>
          <p:cNvPr id="5" name="Textplatzhalter 4">
            <a:extLst>
              <a:ext uri="{FF2B5EF4-FFF2-40B4-BE49-F238E27FC236}">
                <a16:creationId xmlns:a16="http://schemas.microsoft.com/office/drawing/2014/main" id="{5A8D06B1-F3F9-9540-ABD3-859FF187E62F}"/>
              </a:ext>
            </a:extLst>
          </p:cNvPr>
          <p:cNvSpPr>
            <a:spLocks noGrp="1"/>
          </p:cNvSpPr>
          <p:nvPr>
            <p:ph type="body" sz="quarter" idx="12"/>
          </p:nvPr>
        </p:nvSpPr>
        <p:spPr>
          <a:xfrm>
            <a:off x="3154305" y="2363056"/>
            <a:ext cx="7348290" cy="2938153"/>
          </a:xfrm>
        </p:spPr>
        <p:txBody>
          <a:bodyPr/>
          <a:lstStyle/>
          <a:p>
            <a:pPr marL="0" marR="0" lvl="0" indent="0" algn="l" defTabSz="914400" rtl="0" eaLnBrk="1" fontAlgn="base" latinLnBrk="0" hangingPunct="1">
              <a:lnSpc>
                <a:spcPct val="100000"/>
              </a:lnSpc>
              <a:spcBef>
                <a:spcPts val="300"/>
              </a:spcBef>
              <a:spcAft>
                <a:spcPct val="0"/>
              </a:spcAft>
              <a:buClrTx/>
              <a:buSzTx/>
              <a:buFont typeface="Courier New" panose="02070309020205020404" pitchFamily="49" charset="0"/>
              <a:buNone/>
              <a:tabLst/>
              <a:defRPr/>
            </a:pPr>
            <a:r>
              <a:rPr kumimoji="0" lang="de-DE" sz="2800" b="0" i="0" u="none" strike="noStrike" kern="0" cap="none" spc="0" normalizeH="0" baseline="0" noProof="0" dirty="0">
                <a:ln>
                  <a:noFill/>
                </a:ln>
                <a:solidFill>
                  <a:srgbClr val="000000">
                    <a:lumMod val="50000"/>
                    <a:lumOff val="50000"/>
                  </a:srgbClr>
                </a:solidFill>
                <a:effectLst/>
                <a:uLnTx/>
                <a:uFillTx/>
                <a:latin typeface="Calibri" panose="020F0502020204030204" pitchFamily="34" charset="0"/>
                <a:ea typeface="+mn-ea"/>
                <a:cs typeface="Calibri" panose="020F0502020204030204" pitchFamily="34" charset="0"/>
              </a:rPr>
              <a:t>Bei Versand von (Gefahr-)Gütern sind häufig verschiedene Verkehrsträger im Rahmen einer Lieferkette beteiligt!</a:t>
            </a:r>
          </a:p>
          <a:p>
            <a:pPr marL="0" marR="0" lvl="0" indent="0" algn="l" defTabSz="914400" rtl="0" eaLnBrk="1" fontAlgn="base" latinLnBrk="0" hangingPunct="1">
              <a:lnSpc>
                <a:spcPct val="100000"/>
              </a:lnSpc>
              <a:spcBef>
                <a:spcPts val="300"/>
              </a:spcBef>
              <a:spcAft>
                <a:spcPct val="0"/>
              </a:spcAft>
              <a:buClrTx/>
              <a:buSzTx/>
              <a:buFont typeface="Courier New" panose="02070309020205020404" pitchFamily="49" charset="0"/>
              <a:buNone/>
              <a:tabLst/>
              <a:defRPr/>
            </a:pPr>
            <a:r>
              <a:rPr kumimoji="0" lang="de-DE" sz="2800" b="0" i="0" u="none" strike="noStrike" kern="0" cap="none" spc="0" normalizeH="0" baseline="0" noProof="0" dirty="0">
                <a:ln>
                  <a:noFill/>
                </a:ln>
                <a:solidFill>
                  <a:srgbClr val="000000">
                    <a:lumMod val="50000"/>
                    <a:lumOff val="50000"/>
                  </a:srgbClr>
                </a:solidFill>
                <a:effectLst/>
                <a:uLnTx/>
                <a:uFillTx/>
                <a:latin typeface="Calibri" panose="020F0502020204030204" pitchFamily="34" charset="0"/>
                <a:ea typeface="+mn-ea"/>
                <a:cs typeface="Calibri" panose="020F0502020204030204" pitchFamily="34" charset="0"/>
              </a:rPr>
              <a:t>Dabei ist es auch im nationalen Transport so, dass z.B. bei overnight-Lieferungen Luft- und Straßen-verkehr den Transport abwickeln.</a:t>
            </a:r>
          </a:p>
          <a:p>
            <a:pPr marL="0" indent="0">
              <a:buNone/>
            </a:pPr>
            <a:endParaRPr lang="de-DE" dirty="0"/>
          </a:p>
        </p:txBody>
      </p:sp>
      <p:pic>
        <p:nvPicPr>
          <p:cNvPr id="6" name="Bildplatzhalter 7">
            <a:extLst>
              <a:ext uri="{FF2B5EF4-FFF2-40B4-BE49-F238E27FC236}">
                <a16:creationId xmlns:a16="http://schemas.microsoft.com/office/drawing/2014/main" id="{5C160448-88B6-4DDE-8C05-754D23DDA6F4}"/>
              </a:ext>
            </a:extLst>
          </p:cNvPr>
          <p:cNvPicPr>
            <a:picLocks noChangeAspect="1"/>
          </p:cNvPicPr>
          <p:nvPr/>
        </p:nvPicPr>
        <p:blipFill rotWithShape="1">
          <a:blip r:embed="rId3">
            <a:extLst>
              <a:ext uri="{28A0092B-C50C-407E-A947-70E740481C1C}">
                <a14:useLocalDpi xmlns:a14="http://schemas.microsoft.com/office/drawing/2010/main" val="0"/>
              </a:ext>
            </a:extLst>
          </a:blip>
          <a:srcRect l="12455" r="12455"/>
          <a:stretch>
            <a:fillRect/>
          </a:stretch>
        </p:blipFill>
        <p:spPr>
          <a:xfrm>
            <a:off x="641287" y="4275690"/>
            <a:ext cx="2368157" cy="2106060"/>
          </a:xfrm>
          <a:prstGeom prst="rect">
            <a:avLst/>
          </a:prstGeom>
        </p:spPr>
      </p:pic>
      <p:sp>
        <p:nvSpPr>
          <p:cNvPr id="7" name="Textfeld 6">
            <a:extLst>
              <a:ext uri="{FF2B5EF4-FFF2-40B4-BE49-F238E27FC236}">
                <a16:creationId xmlns:a16="http://schemas.microsoft.com/office/drawing/2014/main" id="{D5717DAA-A013-4F93-9BF5-009343C13FC2}"/>
              </a:ext>
            </a:extLst>
          </p:cNvPr>
          <p:cNvSpPr txBox="1"/>
          <p:nvPr/>
        </p:nvSpPr>
        <p:spPr>
          <a:xfrm>
            <a:off x="1325744" y="6150282"/>
            <a:ext cx="1672253" cy="215444"/>
          </a:xfrm>
          <a:prstGeom prst="rect">
            <a:avLst/>
          </a:prstGeom>
          <a:noFill/>
        </p:spPr>
        <p:txBody>
          <a:bodyPr wrap="none" rtlCol="0">
            <a:spAutoFit/>
          </a:bodyPr>
          <a:lstStyle/>
          <a:p>
            <a:r>
              <a:rPr lang="de-DE" sz="800" dirty="0">
                <a:solidFill>
                  <a:schemeClr val="tx1">
                    <a:lumMod val="50000"/>
                    <a:lumOff val="50000"/>
                  </a:schemeClr>
                </a:solidFill>
                <a:latin typeface="Calibri" panose="020F0502020204030204" pitchFamily="34" charset="0"/>
                <a:cs typeface="Calibri" panose="020F0502020204030204" pitchFamily="34" charset="0"/>
              </a:rPr>
              <a:t>Quelle: William Potter/shutterstock</a:t>
            </a:r>
          </a:p>
        </p:txBody>
      </p:sp>
    </p:spTree>
    <p:extLst>
      <p:ext uri="{BB962C8B-B14F-4D97-AF65-F5344CB8AC3E}">
        <p14:creationId xmlns:p14="http://schemas.microsoft.com/office/powerpoint/2010/main" val="1195627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8614813-6265-4C73-8366-22BB7ED1026A}"/>
              </a:ext>
            </a:extLst>
          </p:cNvPr>
          <p:cNvSpPr>
            <a:spLocks noGrp="1"/>
          </p:cNvSpPr>
          <p:nvPr>
            <p:ph type="body" sz="quarter" idx="10"/>
          </p:nvPr>
        </p:nvSpPr>
        <p:spPr/>
        <p:txBody>
          <a:bodyPr/>
          <a:lstStyle/>
          <a:p>
            <a:r>
              <a:rPr lang="de-DE" dirty="0"/>
              <a:t>Unterweisung ist wichtig!</a:t>
            </a:r>
          </a:p>
        </p:txBody>
      </p:sp>
    </p:spTree>
    <p:extLst>
      <p:ext uri="{BB962C8B-B14F-4D97-AF65-F5344CB8AC3E}">
        <p14:creationId xmlns:p14="http://schemas.microsoft.com/office/powerpoint/2010/main" val="47186285"/>
      </p:ext>
    </p:extLst>
  </p:cSld>
  <p:clrMapOvr>
    <a:masterClrMapping/>
  </p:clrMapOvr>
</p:sld>
</file>

<file path=ppt/theme/theme1.xml><?xml version="1.0" encoding="utf-8"?>
<a:theme xmlns:a="http://schemas.openxmlformats.org/drawingml/2006/main" name="Vorlage_neues Design_FINAL">
  <a:themeElements>
    <a:clrScheme name="Pro Management Verlag">
      <a:dk1>
        <a:srgbClr val="000000"/>
      </a:dk1>
      <a:lt1>
        <a:srgbClr val="FFFFFF"/>
      </a:lt1>
      <a:dk2>
        <a:srgbClr val="FFFFFF"/>
      </a:dk2>
      <a:lt2>
        <a:srgbClr val="FFFFFF"/>
      </a:lt2>
      <a:accent1>
        <a:srgbClr val="00B0F0"/>
      </a:accent1>
      <a:accent2>
        <a:srgbClr val="333399"/>
      </a:accent2>
      <a:accent3>
        <a:srgbClr val="FFFFFF"/>
      </a:accent3>
      <a:accent4>
        <a:srgbClr val="FFFFFF"/>
      </a:accent4>
      <a:accent5>
        <a:srgbClr val="FFFFFF"/>
      </a:accent5>
      <a:accent6>
        <a:srgbClr val="FFFFFF"/>
      </a:accent6>
      <a:hlink>
        <a:srgbClr val="FFFFFF"/>
      </a:hlink>
      <a:folHlink>
        <a:srgbClr val="FFFFFF"/>
      </a:folHlink>
    </a:clrScheme>
    <a:fontScheme name="Pro Management">
      <a:majorFont>
        <a:latin typeface="Lucida Sans Unicode"/>
        <a:ea typeface=""/>
        <a:cs typeface=""/>
      </a:majorFont>
      <a:minorFont>
        <a:latin typeface="Lucida Sans Unicod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Z_GW Rechtliche Grundlagen1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Z_GW Rechtliche Grundlagen1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Z_GW Rechtliche Grundlagen1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Z_GW Rechtliche Grundlagen1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Z_GW Rechtliche Grundlagen1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Z_GW Rechtliche Grundlagen1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Z_GW Rechtliche Grundlagen1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Z_GW Rechtliche Grundlagen1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Z_GW Rechtliche Grundlagen1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Z_GW Rechtliche Grundlagen1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Z_GW Rechtliche Grundlagen1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Z_GW Rechtliche Grundlagen1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FA0F2CA0-1775-4341-949D-6F3520BBE398}" vid="{C9AA4428-DF67-4890-AE9D-8F56C16FE10A}"/>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Vorlage_neues Design_FINAL_3</Template>
  <TotalTime>0</TotalTime>
  <Words>1336</Words>
  <Application>Microsoft Office PowerPoint</Application>
  <PresentationFormat>Breitbild</PresentationFormat>
  <Paragraphs>170</Paragraphs>
  <Slides>22</Slides>
  <Notes>15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22</vt:i4>
      </vt:variant>
    </vt:vector>
  </HeadingPairs>
  <TitlesOfParts>
    <vt:vector size="29" baseType="lpstr">
      <vt:lpstr>Arial</vt:lpstr>
      <vt:lpstr>Calibri</vt:lpstr>
      <vt:lpstr>Courier New</vt:lpstr>
      <vt:lpstr>Lucida Sans Unicode</vt:lpstr>
      <vt:lpstr>Open Sans Light</vt:lpstr>
      <vt:lpstr>Symbol</vt:lpstr>
      <vt:lpstr>Vorlage_neues Design_FINAL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Patrick Rauch</dc:creator>
  <cp:lastModifiedBy>Katharina Braun</cp:lastModifiedBy>
  <cp:revision>136</cp:revision>
  <dcterms:created xsi:type="dcterms:W3CDTF">2016-11-29T12:14:17Z</dcterms:created>
  <dcterms:modified xsi:type="dcterms:W3CDTF">2021-09-16T08:18:46Z</dcterms:modified>
</cp:coreProperties>
</file>