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83" r:id="rId2"/>
    <p:sldId id="384" r:id="rId3"/>
    <p:sldId id="385" r:id="rId4"/>
    <p:sldId id="397" r:id="rId5"/>
    <p:sldId id="398" r:id="rId6"/>
    <p:sldId id="408" r:id="rId7"/>
    <p:sldId id="400" r:id="rId8"/>
    <p:sldId id="390" r:id="rId9"/>
    <p:sldId id="409" r:id="rId10"/>
    <p:sldId id="399" r:id="rId11"/>
    <p:sldId id="410" r:id="rId12"/>
    <p:sldId id="401" r:id="rId13"/>
    <p:sldId id="396" r:id="rId14"/>
    <p:sldId id="402" r:id="rId15"/>
    <p:sldId id="403" r:id="rId16"/>
    <p:sldId id="404" r:id="rId17"/>
    <p:sldId id="405" r:id="rId18"/>
    <p:sldId id="411" r:id="rId19"/>
    <p:sldId id="406" r:id="rId20"/>
    <p:sldId id="407" r:id="rId21"/>
    <p:sldId id="391" r:id="rId22"/>
    <p:sldId id="392" r:id="rId23"/>
  </p:sldIdLst>
  <p:sldSz cx="12192000" cy="6858000"/>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389" userDrawn="1">
          <p15:clr>
            <a:srgbClr val="A4A3A4"/>
          </p15:clr>
        </p15:guide>
        <p15:guide id="4" orient="horz" pos="4020" userDrawn="1">
          <p15:clr>
            <a:srgbClr val="A4A3A4"/>
          </p15:clr>
        </p15:guide>
        <p15:guide id="5" pos="4929" userDrawn="1">
          <p15:clr>
            <a:srgbClr val="A4A3A4"/>
          </p15:clr>
        </p15:guide>
        <p15:guide id="6" pos="393" userDrawn="1">
          <p15:clr>
            <a:srgbClr val="A4A3A4"/>
          </p15:clr>
        </p15:guide>
        <p15:guide id="7" pos="1980" userDrawn="1">
          <p15:clr>
            <a:srgbClr val="A4A3A4"/>
          </p15:clr>
        </p15:guide>
        <p15:guide id="8" orient="horz" pos="270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ane Kühn" initials="CK"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B1BF"/>
    <a:srgbClr val="384B93"/>
    <a:srgbClr val="C9E7FB"/>
    <a:srgbClr val="00B4EC"/>
    <a:srgbClr val="EDF7FD"/>
    <a:srgbClr val="0C84C0"/>
    <a:srgbClr val="5F5F5F"/>
    <a:srgbClr val="91D3F5"/>
    <a:srgbClr val="68C6F1"/>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83" autoAdjust="0"/>
    <p:restoredTop sz="78372" autoAdjust="0"/>
  </p:normalViewPr>
  <p:slideViewPr>
    <p:cSldViewPr>
      <p:cViewPr varScale="1">
        <p:scale>
          <a:sx n="87" d="100"/>
          <a:sy n="87" d="100"/>
        </p:scale>
        <p:origin x="90" y="96"/>
      </p:cViewPr>
      <p:guideLst>
        <p:guide orient="horz" pos="2160"/>
        <p:guide pos="3840"/>
        <p:guide orient="horz" pos="1389"/>
        <p:guide orient="horz" pos="4020"/>
        <p:guide pos="4929"/>
        <p:guide pos="393"/>
        <p:guide pos="1980"/>
        <p:guide orient="horz" pos="270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4" d="100"/>
          <a:sy n="74" d="100"/>
        </p:scale>
        <p:origin x="315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BC7CFC-0BF6-488F-96F1-EA0401DA3CF1}"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e-DE"/>
        </a:p>
      </dgm:t>
    </dgm:pt>
    <dgm:pt modelId="{E54A4DC6-E7BB-4397-8FF8-927591A57CE7}">
      <dgm:prSet/>
      <dgm:spPr>
        <a:ln>
          <a:noFill/>
        </a:ln>
      </dgm:spPr>
      <dgm:t>
        <a:bodyPr/>
        <a:lstStyle/>
        <a:p>
          <a:pPr rtl="0"/>
          <a:endParaRPr lang="de-DE" dirty="0"/>
        </a:p>
      </dgm:t>
    </dgm:pt>
    <dgm:pt modelId="{E5A629F4-058E-4823-BF4E-29DBCA7052F8}" type="parTrans" cxnId="{AED53D89-3BC2-487E-83A7-7EE5B9D261A7}">
      <dgm:prSet/>
      <dgm:spPr/>
      <dgm:t>
        <a:bodyPr/>
        <a:lstStyle/>
        <a:p>
          <a:endParaRPr lang="de-DE"/>
        </a:p>
      </dgm:t>
    </dgm:pt>
    <dgm:pt modelId="{0E78F99C-26DF-40B6-8648-54A2FA3D7623}" type="sibTrans" cxnId="{AED53D89-3BC2-487E-83A7-7EE5B9D261A7}">
      <dgm:prSet/>
      <dgm:spPr/>
      <dgm:t>
        <a:bodyPr/>
        <a:lstStyle/>
        <a:p>
          <a:endParaRPr lang="de-DE"/>
        </a:p>
      </dgm:t>
    </dgm:pt>
    <dgm:pt modelId="{ED947DB3-8B21-4677-9016-D71A8461AB7E}">
      <dgm:prSet/>
      <dgm:spPr>
        <a:ln>
          <a:noFill/>
        </a:ln>
      </dgm:spPr>
      <dgm:t>
        <a:bodyPr/>
        <a:lstStyle/>
        <a:p>
          <a:pPr rtl="0"/>
          <a:endParaRPr lang="de-DE" dirty="0"/>
        </a:p>
      </dgm:t>
    </dgm:pt>
    <dgm:pt modelId="{40CF4B53-9E19-4754-84BC-675E0AB41B27}" type="parTrans" cxnId="{D1ED3189-0BA4-405E-8CE6-DC5A1C992A05}">
      <dgm:prSet/>
      <dgm:spPr/>
      <dgm:t>
        <a:bodyPr/>
        <a:lstStyle/>
        <a:p>
          <a:endParaRPr lang="de-DE"/>
        </a:p>
      </dgm:t>
    </dgm:pt>
    <dgm:pt modelId="{47206580-896B-4526-BDDD-D98CE5803D70}" type="sibTrans" cxnId="{D1ED3189-0BA4-405E-8CE6-DC5A1C992A05}">
      <dgm:prSet/>
      <dgm:spPr/>
      <dgm:t>
        <a:bodyPr/>
        <a:lstStyle/>
        <a:p>
          <a:endParaRPr lang="de-DE"/>
        </a:p>
      </dgm:t>
    </dgm:pt>
    <dgm:pt modelId="{6293B216-C5DD-4F39-BA58-089BC8656355}">
      <dgm:prSet/>
      <dgm:spPr>
        <a:ln>
          <a:noFill/>
        </a:ln>
      </dgm:spPr>
      <dgm:t>
        <a:bodyPr/>
        <a:lstStyle/>
        <a:p>
          <a:pPr rtl="0"/>
          <a:endParaRPr lang="de-DE" dirty="0"/>
        </a:p>
      </dgm:t>
    </dgm:pt>
    <dgm:pt modelId="{DC93D3CF-43D7-49AE-B02B-E415195460A9}" type="parTrans" cxnId="{B2147A0A-D434-4094-8E67-D11FCDFE5773}">
      <dgm:prSet/>
      <dgm:spPr/>
      <dgm:t>
        <a:bodyPr/>
        <a:lstStyle/>
        <a:p>
          <a:endParaRPr lang="de-DE"/>
        </a:p>
      </dgm:t>
    </dgm:pt>
    <dgm:pt modelId="{71F631E5-0680-43B5-B4C4-CE983689B395}" type="sibTrans" cxnId="{B2147A0A-D434-4094-8E67-D11FCDFE5773}">
      <dgm:prSet/>
      <dgm:spPr/>
      <dgm:t>
        <a:bodyPr/>
        <a:lstStyle/>
        <a:p>
          <a:endParaRPr lang="de-DE"/>
        </a:p>
      </dgm:t>
    </dgm:pt>
    <dgm:pt modelId="{BB4DF252-00CA-4A0B-B37B-75D2B966BE86}">
      <dgm:prSet/>
      <dgm:spPr>
        <a:ln>
          <a:noFill/>
        </a:ln>
      </dgm:spPr>
      <dgm:t>
        <a:bodyPr/>
        <a:lstStyle/>
        <a:p>
          <a:pPr rtl="0"/>
          <a:endParaRPr lang="de-DE" dirty="0"/>
        </a:p>
      </dgm:t>
    </dgm:pt>
    <dgm:pt modelId="{E687174B-A5A3-4DA9-8E6B-2E9381DC2C09}" type="parTrans" cxnId="{2652BCED-DE65-4D61-A733-539D7841B78E}">
      <dgm:prSet/>
      <dgm:spPr/>
      <dgm:t>
        <a:bodyPr/>
        <a:lstStyle/>
        <a:p>
          <a:endParaRPr lang="de-DE"/>
        </a:p>
      </dgm:t>
    </dgm:pt>
    <dgm:pt modelId="{81A7E5D8-5193-49DE-8F00-250AA5DA3CF7}" type="sibTrans" cxnId="{2652BCED-DE65-4D61-A733-539D7841B78E}">
      <dgm:prSet/>
      <dgm:spPr/>
      <dgm:t>
        <a:bodyPr/>
        <a:lstStyle/>
        <a:p>
          <a:endParaRPr lang="de-DE"/>
        </a:p>
      </dgm:t>
    </dgm:pt>
    <dgm:pt modelId="{73DD9439-12F6-42F4-AF47-2A4CEEA65E65}">
      <dgm:prSet/>
      <dgm:spPr>
        <a:ln>
          <a:noFill/>
        </a:ln>
      </dgm:spPr>
      <dgm:t>
        <a:bodyPr/>
        <a:lstStyle/>
        <a:p>
          <a:pPr rtl="0"/>
          <a:endParaRPr lang="de-DE" dirty="0"/>
        </a:p>
      </dgm:t>
    </dgm:pt>
    <dgm:pt modelId="{A9E4E04E-5130-4A44-9D15-3E8B78A5DEDD}" type="parTrans" cxnId="{0EA9FCCF-40F3-4D7E-B04A-8BE161FE289A}">
      <dgm:prSet/>
      <dgm:spPr/>
      <dgm:t>
        <a:bodyPr/>
        <a:lstStyle/>
        <a:p>
          <a:endParaRPr lang="de-DE"/>
        </a:p>
      </dgm:t>
    </dgm:pt>
    <dgm:pt modelId="{B8D17B1B-F914-4CB6-88B2-B3B66169792D}" type="sibTrans" cxnId="{0EA9FCCF-40F3-4D7E-B04A-8BE161FE289A}">
      <dgm:prSet/>
      <dgm:spPr/>
      <dgm:t>
        <a:bodyPr/>
        <a:lstStyle/>
        <a:p>
          <a:endParaRPr lang="de-DE"/>
        </a:p>
      </dgm:t>
    </dgm:pt>
    <dgm:pt modelId="{0EBFEA8F-4053-4EB0-8BAD-669C710A36E1}">
      <dgm:prSet/>
      <dgm:spPr>
        <a:ln>
          <a:noFill/>
        </a:ln>
      </dgm:spPr>
      <dgm:t>
        <a:bodyPr/>
        <a:lstStyle/>
        <a:p>
          <a:pPr rtl="0"/>
          <a:endParaRPr lang="de-DE" dirty="0"/>
        </a:p>
      </dgm:t>
    </dgm:pt>
    <dgm:pt modelId="{30C37FCA-411E-4280-9255-0BDCF34498B6}" type="parTrans" cxnId="{6367B12B-3814-4783-A146-9EC576CE6924}">
      <dgm:prSet/>
      <dgm:spPr/>
      <dgm:t>
        <a:bodyPr/>
        <a:lstStyle/>
        <a:p>
          <a:endParaRPr lang="de-DE"/>
        </a:p>
      </dgm:t>
    </dgm:pt>
    <dgm:pt modelId="{AC543583-9EA8-40CB-9B67-2D636D0A63F1}" type="sibTrans" cxnId="{6367B12B-3814-4783-A146-9EC576CE6924}">
      <dgm:prSet/>
      <dgm:spPr/>
      <dgm:t>
        <a:bodyPr/>
        <a:lstStyle/>
        <a:p>
          <a:endParaRPr lang="de-DE"/>
        </a:p>
      </dgm:t>
    </dgm:pt>
    <dgm:pt modelId="{134D2C1B-54EB-402E-AB5C-79AF01CD9C55}">
      <dgm:prSet/>
      <dgm:spPr>
        <a:ln>
          <a:noFill/>
        </a:ln>
      </dgm:spPr>
      <dgm:t>
        <a:bodyPr/>
        <a:lstStyle/>
        <a:p>
          <a:pPr rtl="0"/>
          <a:endParaRPr lang="de-DE" dirty="0"/>
        </a:p>
      </dgm:t>
    </dgm:pt>
    <dgm:pt modelId="{67B220F2-1D24-4CDA-B744-AAE89530151B}" type="parTrans" cxnId="{AF558708-A798-4B67-96CB-12C96E9D54A6}">
      <dgm:prSet/>
      <dgm:spPr/>
      <dgm:t>
        <a:bodyPr/>
        <a:lstStyle/>
        <a:p>
          <a:endParaRPr lang="de-DE"/>
        </a:p>
      </dgm:t>
    </dgm:pt>
    <dgm:pt modelId="{BF857D92-48AB-42F5-A500-728B8F5A764E}" type="sibTrans" cxnId="{AF558708-A798-4B67-96CB-12C96E9D54A6}">
      <dgm:prSet/>
      <dgm:spPr/>
      <dgm:t>
        <a:bodyPr/>
        <a:lstStyle/>
        <a:p>
          <a:endParaRPr lang="de-DE"/>
        </a:p>
      </dgm:t>
    </dgm:pt>
    <dgm:pt modelId="{15944E74-4130-4A0B-A447-D1C26CF6E8A1}">
      <dgm:prSet/>
      <dgm:spPr>
        <a:ln>
          <a:noFill/>
        </a:ln>
      </dgm:spPr>
      <dgm:t>
        <a:bodyPr/>
        <a:lstStyle/>
        <a:p>
          <a:pPr rtl="0"/>
          <a:endParaRPr lang="de-DE" dirty="0"/>
        </a:p>
      </dgm:t>
    </dgm:pt>
    <dgm:pt modelId="{48AD69B5-B48D-4E7C-B5A1-6BC1750D544F}" type="parTrans" cxnId="{CBAEE3CB-E475-4C3B-92FD-879B79B3E337}">
      <dgm:prSet/>
      <dgm:spPr/>
      <dgm:t>
        <a:bodyPr/>
        <a:lstStyle/>
        <a:p>
          <a:endParaRPr lang="de-DE"/>
        </a:p>
      </dgm:t>
    </dgm:pt>
    <dgm:pt modelId="{C53F14FF-15D4-4153-A28B-9A0B35B31034}" type="sibTrans" cxnId="{CBAEE3CB-E475-4C3B-92FD-879B79B3E337}">
      <dgm:prSet/>
      <dgm:spPr/>
      <dgm:t>
        <a:bodyPr/>
        <a:lstStyle/>
        <a:p>
          <a:endParaRPr lang="de-DE"/>
        </a:p>
      </dgm:t>
    </dgm:pt>
    <dgm:pt modelId="{85BC7442-2B5D-41E4-8807-92C42258A9AE}">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0D195638-3744-4646-A31B-20D7840C57C7}" type="parTrans" cxnId="{178B19C6-0F46-4B69-BBCA-84080AFC13AE}">
      <dgm:prSet/>
      <dgm:spPr/>
      <dgm:t>
        <a:bodyPr/>
        <a:lstStyle/>
        <a:p>
          <a:endParaRPr lang="de-DE"/>
        </a:p>
      </dgm:t>
    </dgm:pt>
    <dgm:pt modelId="{6CA209B3-4B2E-4D4E-808E-65F1AC0DE6ED}" type="sibTrans" cxnId="{178B19C6-0F46-4B69-BBCA-84080AFC13AE}">
      <dgm:prSet/>
      <dgm:spPr/>
      <dgm:t>
        <a:bodyPr/>
        <a:lstStyle/>
        <a:p>
          <a:endParaRPr lang="de-DE"/>
        </a:p>
      </dgm:t>
    </dgm:pt>
    <dgm:pt modelId="{D3495407-91BC-4F5A-8ECC-127E6DC09812}">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F846E1A7-5175-4DC9-AF13-6546B49298DB}" type="parTrans" cxnId="{F6A21CF6-AFD1-4C67-B3D9-03945FB3BE0D}">
      <dgm:prSet/>
      <dgm:spPr/>
      <dgm:t>
        <a:bodyPr/>
        <a:lstStyle/>
        <a:p>
          <a:endParaRPr lang="de-DE"/>
        </a:p>
      </dgm:t>
    </dgm:pt>
    <dgm:pt modelId="{C628ADFB-DF2E-4756-9D21-346ECC5895CD}" type="sibTrans" cxnId="{F6A21CF6-AFD1-4C67-B3D9-03945FB3BE0D}">
      <dgm:prSet/>
      <dgm:spPr/>
      <dgm:t>
        <a:bodyPr/>
        <a:lstStyle/>
        <a:p>
          <a:endParaRPr lang="de-DE"/>
        </a:p>
      </dgm:t>
    </dgm:pt>
    <dgm:pt modelId="{77EB86DC-8F74-4BAC-96DE-9900FF87A4B0}">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E0488476-5075-4401-8F89-1109AB031AD0}" type="parTrans" cxnId="{94DFFDD9-E732-47F1-B29B-CA89ABCFB2B9}">
      <dgm:prSet/>
      <dgm:spPr/>
      <dgm:t>
        <a:bodyPr/>
        <a:lstStyle/>
        <a:p>
          <a:endParaRPr lang="de-DE"/>
        </a:p>
      </dgm:t>
    </dgm:pt>
    <dgm:pt modelId="{831C59CC-61EE-4DDE-A2F7-8D7D74E77309}" type="sibTrans" cxnId="{94DFFDD9-E732-47F1-B29B-CA89ABCFB2B9}">
      <dgm:prSet/>
      <dgm:spPr/>
      <dgm:t>
        <a:bodyPr/>
        <a:lstStyle/>
        <a:p>
          <a:endParaRPr lang="de-DE"/>
        </a:p>
      </dgm:t>
    </dgm:pt>
    <dgm:pt modelId="{C83DF347-D645-4398-AA96-9BEEF57C670B}">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B08D40A4-8DF5-422C-B498-891AB21219E8}" type="parTrans" cxnId="{3EA9ABE3-9EC3-405F-9908-BF7C7FE45462}">
      <dgm:prSet/>
      <dgm:spPr/>
      <dgm:t>
        <a:bodyPr/>
        <a:lstStyle/>
        <a:p>
          <a:endParaRPr lang="de-DE"/>
        </a:p>
      </dgm:t>
    </dgm:pt>
    <dgm:pt modelId="{5F820957-D89E-46F1-A9F9-A5B5E96441CC}" type="sibTrans" cxnId="{3EA9ABE3-9EC3-405F-9908-BF7C7FE45462}">
      <dgm:prSet/>
      <dgm:spPr/>
      <dgm:t>
        <a:bodyPr/>
        <a:lstStyle/>
        <a:p>
          <a:endParaRPr lang="de-DE"/>
        </a:p>
      </dgm:t>
    </dgm:pt>
    <dgm:pt modelId="{01F4E78B-54FF-4B4D-BF9D-94291C0FB76E}">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FC0443CB-C2B1-4DB9-9C86-9CD753039659}" type="parTrans" cxnId="{E1084A5D-77B4-496B-9562-71ED1AC4C3B5}">
      <dgm:prSet/>
      <dgm:spPr/>
      <dgm:t>
        <a:bodyPr/>
        <a:lstStyle/>
        <a:p>
          <a:endParaRPr lang="de-DE"/>
        </a:p>
      </dgm:t>
    </dgm:pt>
    <dgm:pt modelId="{906F4FD7-483B-495B-BB51-CB03C8251AA0}" type="sibTrans" cxnId="{E1084A5D-77B4-496B-9562-71ED1AC4C3B5}">
      <dgm:prSet/>
      <dgm:spPr/>
      <dgm:t>
        <a:bodyPr/>
        <a:lstStyle/>
        <a:p>
          <a:endParaRPr lang="de-DE"/>
        </a:p>
      </dgm:t>
    </dgm:pt>
    <dgm:pt modelId="{949E3C94-C3CD-4B2E-AFDF-2E9500B2AFDF}">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DDA3DF79-7059-4E57-96C7-85F2EFA7A89B}" type="parTrans" cxnId="{254A144B-D9DD-4C3A-B8FE-19341E552CF9}">
      <dgm:prSet/>
      <dgm:spPr/>
      <dgm:t>
        <a:bodyPr/>
        <a:lstStyle/>
        <a:p>
          <a:endParaRPr lang="de-DE"/>
        </a:p>
      </dgm:t>
    </dgm:pt>
    <dgm:pt modelId="{B168E8FE-8A03-49FB-8A70-6F4EF4F5C983}" type="sibTrans" cxnId="{254A144B-D9DD-4C3A-B8FE-19341E552CF9}">
      <dgm:prSet/>
      <dgm:spPr/>
      <dgm:t>
        <a:bodyPr/>
        <a:lstStyle/>
        <a:p>
          <a:endParaRPr lang="de-DE"/>
        </a:p>
      </dgm:t>
    </dgm:pt>
    <dgm:pt modelId="{E19C07A9-9CBC-41F2-A205-8D778C1850CF}">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A2A905C9-B083-49E3-A645-24600F1E6ADA}" type="parTrans" cxnId="{B2223668-AFEF-468F-AAF1-90D45755C121}">
      <dgm:prSet/>
      <dgm:spPr/>
      <dgm:t>
        <a:bodyPr/>
        <a:lstStyle/>
        <a:p>
          <a:endParaRPr lang="de-DE"/>
        </a:p>
      </dgm:t>
    </dgm:pt>
    <dgm:pt modelId="{22837D63-2944-488E-8FBD-9BA90F2467FF}" type="sibTrans" cxnId="{B2223668-AFEF-468F-AAF1-90D45755C121}">
      <dgm:prSet/>
      <dgm:spPr/>
      <dgm:t>
        <a:bodyPr/>
        <a:lstStyle/>
        <a:p>
          <a:endParaRPr lang="de-DE"/>
        </a:p>
      </dgm:t>
    </dgm:pt>
    <dgm:pt modelId="{0C5822E1-CF2F-4DB6-ACCB-8D875EC0CA6E}">
      <dgm:prSet custT="1"/>
      <dgm:spPr>
        <a:ln w="9525">
          <a:solidFill>
            <a:schemeClr val="accent1"/>
          </a:solidFill>
        </a:ln>
      </dgm:spPr>
      <dgm:t>
        <a:bodyPr/>
        <a:lstStyle/>
        <a:p>
          <a:endParaRPr lang="de-DE" sz="1700" dirty="0">
            <a:solidFill>
              <a:schemeClr val="tx1">
                <a:lumMod val="50000"/>
                <a:lumOff val="50000"/>
              </a:schemeClr>
            </a:solidFill>
            <a:latin typeface="Calibri" panose="020F0502020204030204" pitchFamily="34" charset="0"/>
          </a:endParaRPr>
        </a:p>
      </dgm:t>
    </dgm:pt>
    <dgm:pt modelId="{8D1C335F-4EFD-47ED-AC1A-F80002925CDB}" type="parTrans" cxnId="{62C6C702-78D4-4574-8121-F8B260210F53}">
      <dgm:prSet/>
      <dgm:spPr/>
      <dgm:t>
        <a:bodyPr/>
        <a:lstStyle/>
        <a:p>
          <a:endParaRPr lang="de-DE"/>
        </a:p>
      </dgm:t>
    </dgm:pt>
    <dgm:pt modelId="{7AF154F7-2CC1-400B-B49B-0554CB044E15}" type="sibTrans" cxnId="{62C6C702-78D4-4574-8121-F8B260210F53}">
      <dgm:prSet/>
      <dgm:spPr/>
      <dgm:t>
        <a:bodyPr/>
        <a:lstStyle/>
        <a:p>
          <a:endParaRPr lang="de-DE"/>
        </a:p>
      </dgm:t>
    </dgm:pt>
    <dgm:pt modelId="{E7C6844E-FC2F-4045-8AB2-160D3C07A1E8}" type="pres">
      <dgm:prSet presAssocID="{D9BC7CFC-0BF6-488F-96F1-EA0401DA3CF1}" presName="linearFlow" presStyleCnt="0">
        <dgm:presLayoutVars>
          <dgm:dir/>
          <dgm:animLvl val="lvl"/>
          <dgm:resizeHandles val="exact"/>
        </dgm:presLayoutVars>
      </dgm:prSet>
      <dgm:spPr/>
    </dgm:pt>
    <dgm:pt modelId="{3ECB77C9-3D9C-4547-9236-FD3B999A4B89}" type="pres">
      <dgm:prSet presAssocID="{E54A4DC6-E7BB-4397-8FF8-927591A57CE7}" presName="composite" presStyleCnt="0"/>
      <dgm:spPr/>
    </dgm:pt>
    <dgm:pt modelId="{C506312F-A44B-42FC-AE65-4A78627D9710}" type="pres">
      <dgm:prSet presAssocID="{E54A4DC6-E7BB-4397-8FF8-927591A57CE7}" presName="parentText" presStyleLbl="alignNode1" presStyleIdx="0" presStyleCnt="8">
        <dgm:presLayoutVars>
          <dgm:chMax val="1"/>
          <dgm:bulletEnabled val="1"/>
        </dgm:presLayoutVars>
      </dgm:prSet>
      <dgm:spPr/>
    </dgm:pt>
    <dgm:pt modelId="{A2E0E6D5-0388-4CC6-A1F8-F656AB8881CF}" type="pres">
      <dgm:prSet presAssocID="{E54A4DC6-E7BB-4397-8FF8-927591A57CE7}" presName="descendantText" presStyleLbl="alignAcc1" presStyleIdx="0" presStyleCnt="8">
        <dgm:presLayoutVars>
          <dgm:bulletEnabled val="1"/>
        </dgm:presLayoutVars>
      </dgm:prSet>
      <dgm:spPr/>
    </dgm:pt>
    <dgm:pt modelId="{F4FBFA3E-BA79-4DEA-9828-9BA39C739307}" type="pres">
      <dgm:prSet presAssocID="{0E78F99C-26DF-40B6-8648-54A2FA3D7623}" presName="sp" presStyleCnt="0"/>
      <dgm:spPr/>
    </dgm:pt>
    <dgm:pt modelId="{D01D5A98-9176-439F-90C8-9695EF0637B5}" type="pres">
      <dgm:prSet presAssocID="{ED947DB3-8B21-4677-9016-D71A8461AB7E}" presName="composite" presStyleCnt="0"/>
      <dgm:spPr/>
    </dgm:pt>
    <dgm:pt modelId="{0139E268-1B25-4BB8-9421-9A1B976C4B78}" type="pres">
      <dgm:prSet presAssocID="{ED947DB3-8B21-4677-9016-D71A8461AB7E}" presName="parentText" presStyleLbl="alignNode1" presStyleIdx="1" presStyleCnt="8">
        <dgm:presLayoutVars>
          <dgm:chMax val="1"/>
          <dgm:bulletEnabled val="1"/>
        </dgm:presLayoutVars>
      </dgm:prSet>
      <dgm:spPr/>
    </dgm:pt>
    <dgm:pt modelId="{D671DC5F-2457-4BD6-90CE-DDC21058AD93}" type="pres">
      <dgm:prSet presAssocID="{ED947DB3-8B21-4677-9016-D71A8461AB7E}" presName="descendantText" presStyleLbl="alignAcc1" presStyleIdx="1" presStyleCnt="8">
        <dgm:presLayoutVars>
          <dgm:bulletEnabled val="1"/>
        </dgm:presLayoutVars>
      </dgm:prSet>
      <dgm:spPr/>
    </dgm:pt>
    <dgm:pt modelId="{D08F73BB-7101-4AA3-AF70-E371F100A47F}" type="pres">
      <dgm:prSet presAssocID="{47206580-896B-4526-BDDD-D98CE5803D70}" presName="sp" presStyleCnt="0"/>
      <dgm:spPr/>
    </dgm:pt>
    <dgm:pt modelId="{739C16FD-91F0-4A3D-A90F-E79B23F0F452}" type="pres">
      <dgm:prSet presAssocID="{6293B216-C5DD-4F39-BA58-089BC8656355}" presName="composite" presStyleCnt="0"/>
      <dgm:spPr/>
    </dgm:pt>
    <dgm:pt modelId="{329C42A5-0EE5-4546-AB47-DA5B9B6913E2}" type="pres">
      <dgm:prSet presAssocID="{6293B216-C5DD-4F39-BA58-089BC8656355}" presName="parentText" presStyleLbl="alignNode1" presStyleIdx="2" presStyleCnt="8">
        <dgm:presLayoutVars>
          <dgm:chMax val="1"/>
          <dgm:bulletEnabled val="1"/>
        </dgm:presLayoutVars>
      </dgm:prSet>
      <dgm:spPr/>
    </dgm:pt>
    <dgm:pt modelId="{EE62E2CC-276F-472C-A675-9504BFD25808}" type="pres">
      <dgm:prSet presAssocID="{6293B216-C5DD-4F39-BA58-089BC8656355}" presName="descendantText" presStyleLbl="alignAcc1" presStyleIdx="2" presStyleCnt="8">
        <dgm:presLayoutVars>
          <dgm:bulletEnabled val="1"/>
        </dgm:presLayoutVars>
      </dgm:prSet>
      <dgm:spPr/>
    </dgm:pt>
    <dgm:pt modelId="{F860CECD-06E5-4FCC-89B9-236C32027EB7}" type="pres">
      <dgm:prSet presAssocID="{71F631E5-0680-43B5-B4C4-CE983689B395}" presName="sp" presStyleCnt="0"/>
      <dgm:spPr/>
    </dgm:pt>
    <dgm:pt modelId="{5EE2A30A-6A19-4FFC-BB6C-D3518D3910D0}" type="pres">
      <dgm:prSet presAssocID="{BB4DF252-00CA-4A0B-B37B-75D2B966BE86}" presName="composite" presStyleCnt="0"/>
      <dgm:spPr/>
    </dgm:pt>
    <dgm:pt modelId="{0BA2BC19-6FD9-48D8-955B-B14EA01D23C0}" type="pres">
      <dgm:prSet presAssocID="{BB4DF252-00CA-4A0B-B37B-75D2B966BE86}" presName="parentText" presStyleLbl="alignNode1" presStyleIdx="3" presStyleCnt="8">
        <dgm:presLayoutVars>
          <dgm:chMax val="1"/>
          <dgm:bulletEnabled val="1"/>
        </dgm:presLayoutVars>
      </dgm:prSet>
      <dgm:spPr/>
    </dgm:pt>
    <dgm:pt modelId="{12F56F30-A7B7-4586-B752-89BBC3E5A66C}" type="pres">
      <dgm:prSet presAssocID="{BB4DF252-00CA-4A0B-B37B-75D2B966BE86}" presName="descendantText" presStyleLbl="alignAcc1" presStyleIdx="3" presStyleCnt="8">
        <dgm:presLayoutVars>
          <dgm:bulletEnabled val="1"/>
        </dgm:presLayoutVars>
      </dgm:prSet>
      <dgm:spPr/>
    </dgm:pt>
    <dgm:pt modelId="{CE110D65-FB0C-4F43-BE68-313DC93A7999}" type="pres">
      <dgm:prSet presAssocID="{81A7E5D8-5193-49DE-8F00-250AA5DA3CF7}" presName="sp" presStyleCnt="0"/>
      <dgm:spPr/>
    </dgm:pt>
    <dgm:pt modelId="{2DCB0E00-121F-48A8-A074-42974EE73ACC}" type="pres">
      <dgm:prSet presAssocID="{73DD9439-12F6-42F4-AF47-2A4CEEA65E65}" presName="composite" presStyleCnt="0"/>
      <dgm:spPr/>
    </dgm:pt>
    <dgm:pt modelId="{23088B1B-C17D-490E-B314-B7690FDFF9B2}" type="pres">
      <dgm:prSet presAssocID="{73DD9439-12F6-42F4-AF47-2A4CEEA65E65}" presName="parentText" presStyleLbl="alignNode1" presStyleIdx="4" presStyleCnt="8">
        <dgm:presLayoutVars>
          <dgm:chMax val="1"/>
          <dgm:bulletEnabled val="1"/>
        </dgm:presLayoutVars>
      </dgm:prSet>
      <dgm:spPr/>
    </dgm:pt>
    <dgm:pt modelId="{F29DBDFA-FB45-44CF-B1E3-04BD5D312082}" type="pres">
      <dgm:prSet presAssocID="{73DD9439-12F6-42F4-AF47-2A4CEEA65E65}" presName="descendantText" presStyleLbl="alignAcc1" presStyleIdx="4" presStyleCnt="8">
        <dgm:presLayoutVars>
          <dgm:bulletEnabled val="1"/>
        </dgm:presLayoutVars>
      </dgm:prSet>
      <dgm:spPr/>
    </dgm:pt>
    <dgm:pt modelId="{5C3EC934-AF9E-4293-8380-F361C246F4F8}" type="pres">
      <dgm:prSet presAssocID="{B8D17B1B-F914-4CB6-88B2-B3B66169792D}" presName="sp" presStyleCnt="0"/>
      <dgm:spPr/>
    </dgm:pt>
    <dgm:pt modelId="{53E7FD30-FB7D-4535-886E-CA9532A03E52}" type="pres">
      <dgm:prSet presAssocID="{0EBFEA8F-4053-4EB0-8BAD-669C710A36E1}" presName="composite" presStyleCnt="0"/>
      <dgm:spPr/>
    </dgm:pt>
    <dgm:pt modelId="{26ACE240-1CB6-41E0-A8C4-F10C904675A8}" type="pres">
      <dgm:prSet presAssocID="{0EBFEA8F-4053-4EB0-8BAD-669C710A36E1}" presName="parentText" presStyleLbl="alignNode1" presStyleIdx="5" presStyleCnt="8">
        <dgm:presLayoutVars>
          <dgm:chMax val="1"/>
          <dgm:bulletEnabled val="1"/>
        </dgm:presLayoutVars>
      </dgm:prSet>
      <dgm:spPr/>
    </dgm:pt>
    <dgm:pt modelId="{0B01C050-D6A5-4C68-88AE-07D5E6620CEB}" type="pres">
      <dgm:prSet presAssocID="{0EBFEA8F-4053-4EB0-8BAD-669C710A36E1}" presName="descendantText" presStyleLbl="alignAcc1" presStyleIdx="5" presStyleCnt="8">
        <dgm:presLayoutVars>
          <dgm:bulletEnabled val="1"/>
        </dgm:presLayoutVars>
      </dgm:prSet>
      <dgm:spPr/>
    </dgm:pt>
    <dgm:pt modelId="{04C5FB52-1C49-44B4-9D8E-1865CF8864F4}" type="pres">
      <dgm:prSet presAssocID="{AC543583-9EA8-40CB-9B67-2D636D0A63F1}" presName="sp" presStyleCnt="0"/>
      <dgm:spPr/>
    </dgm:pt>
    <dgm:pt modelId="{31D2FF06-4F3D-4182-ACF4-06C2584E1E6B}" type="pres">
      <dgm:prSet presAssocID="{134D2C1B-54EB-402E-AB5C-79AF01CD9C55}" presName="composite" presStyleCnt="0"/>
      <dgm:spPr/>
    </dgm:pt>
    <dgm:pt modelId="{FF0E2DB3-78E6-4916-BFA6-3C71E97A8369}" type="pres">
      <dgm:prSet presAssocID="{134D2C1B-54EB-402E-AB5C-79AF01CD9C55}" presName="parentText" presStyleLbl="alignNode1" presStyleIdx="6" presStyleCnt="8">
        <dgm:presLayoutVars>
          <dgm:chMax val="1"/>
          <dgm:bulletEnabled val="1"/>
        </dgm:presLayoutVars>
      </dgm:prSet>
      <dgm:spPr/>
    </dgm:pt>
    <dgm:pt modelId="{A49475C3-932F-475A-9100-FEE22FBD1EB5}" type="pres">
      <dgm:prSet presAssocID="{134D2C1B-54EB-402E-AB5C-79AF01CD9C55}" presName="descendantText" presStyleLbl="alignAcc1" presStyleIdx="6" presStyleCnt="8">
        <dgm:presLayoutVars>
          <dgm:bulletEnabled val="1"/>
        </dgm:presLayoutVars>
      </dgm:prSet>
      <dgm:spPr/>
    </dgm:pt>
    <dgm:pt modelId="{C5BBC7CC-DF08-4939-ACEA-A15EE83E2122}" type="pres">
      <dgm:prSet presAssocID="{BF857D92-48AB-42F5-A500-728B8F5A764E}" presName="sp" presStyleCnt="0"/>
      <dgm:spPr/>
    </dgm:pt>
    <dgm:pt modelId="{B6C0E416-7F9E-4578-A3DE-5DA40F365A63}" type="pres">
      <dgm:prSet presAssocID="{15944E74-4130-4A0B-A447-D1C26CF6E8A1}" presName="composite" presStyleCnt="0"/>
      <dgm:spPr/>
    </dgm:pt>
    <dgm:pt modelId="{C9773A55-8044-4AF1-B384-76AEB72E65BF}" type="pres">
      <dgm:prSet presAssocID="{15944E74-4130-4A0B-A447-D1C26CF6E8A1}" presName="parentText" presStyleLbl="alignNode1" presStyleIdx="7" presStyleCnt="8">
        <dgm:presLayoutVars>
          <dgm:chMax val="1"/>
          <dgm:bulletEnabled val="1"/>
        </dgm:presLayoutVars>
      </dgm:prSet>
      <dgm:spPr/>
    </dgm:pt>
    <dgm:pt modelId="{09DB3B55-B852-4823-8C84-3523C43EE04D}" type="pres">
      <dgm:prSet presAssocID="{15944E74-4130-4A0B-A447-D1C26CF6E8A1}" presName="descendantText" presStyleLbl="alignAcc1" presStyleIdx="7" presStyleCnt="8">
        <dgm:presLayoutVars>
          <dgm:bulletEnabled val="1"/>
        </dgm:presLayoutVars>
      </dgm:prSet>
      <dgm:spPr/>
    </dgm:pt>
  </dgm:ptLst>
  <dgm:cxnLst>
    <dgm:cxn modelId="{62C6C702-78D4-4574-8121-F8B260210F53}" srcId="{15944E74-4130-4A0B-A447-D1C26CF6E8A1}" destId="{0C5822E1-CF2F-4DB6-ACCB-8D875EC0CA6E}" srcOrd="0" destOrd="0" parTransId="{8D1C335F-4EFD-47ED-AC1A-F80002925CDB}" sibTransId="{7AF154F7-2CC1-400B-B49B-0554CB044E15}"/>
    <dgm:cxn modelId="{E9A74704-973F-4632-8D64-D2BA82E0FE61}" type="presOf" srcId="{949E3C94-C3CD-4B2E-AFDF-2E9500B2AFDF}" destId="{0B01C050-D6A5-4C68-88AE-07D5E6620CEB}" srcOrd="0" destOrd="0" presId="urn:microsoft.com/office/officeart/2005/8/layout/chevron2"/>
    <dgm:cxn modelId="{AF558708-A798-4B67-96CB-12C96E9D54A6}" srcId="{D9BC7CFC-0BF6-488F-96F1-EA0401DA3CF1}" destId="{134D2C1B-54EB-402E-AB5C-79AF01CD9C55}" srcOrd="6" destOrd="0" parTransId="{67B220F2-1D24-4CDA-B744-AAE89530151B}" sibTransId="{BF857D92-48AB-42F5-A500-728B8F5A764E}"/>
    <dgm:cxn modelId="{B2147A0A-D434-4094-8E67-D11FCDFE5773}" srcId="{D9BC7CFC-0BF6-488F-96F1-EA0401DA3CF1}" destId="{6293B216-C5DD-4F39-BA58-089BC8656355}" srcOrd="2" destOrd="0" parTransId="{DC93D3CF-43D7-49AE-B02B-E415195460A9}" sibTransId="{71F631E5-0680-43B5-B4C4-CE983689B395}"/>
    <dgm:cxn modelId="{F05F8612-9340-4E92-BD08-26BD4AB6850B}" type="presOf" srcId="{85BC7442-2B5D-41E4-8807-92C42258A9AE}" destId="{A2E0E6D5-0388-4CC6-A1F8-F656AB8881CF}" srcOrd="0" destOrd="0" presId="urn:microsoft.com/office/officeart/2005/8/layout/chevron2"/>
    <dgm:cxn modelId="{88B8A421-6416-457E-A290-6B4B2EC111DF}" type="presOf" srcId="{D9BC7CFC-0BF6-488F-96F1-EA0401DA3CF1}" destId="{E7C6844E-FC2F-4045-8AB2-160D3C07A1E8}" srcOrd="0" destOrd="0" presId="urn:microsoft.com/office/officeart/2005/8/layout/chevron2"/>
    <dgm:cxn modelId="{30BE4E29-7430-4474-818C-6A88EBF87DDA}" type="presOf" srcId="{ED947DB3-8B21-4677-9016-D71A8461AB7E}" destId="{0139E268-1B25-4BB8-9421-9A1B976C4B78}" srcOrd="0" destOrd="0" presId="urn:microsoft.com/office/officeart/2005/8/layout/chevron2"/>
    <dgm:cxn modelId="{6367B12B-3814-4783-A146-9EC576CE6924}" srcId="{D9BC7CFC-0BF6-488F-96F1-EA0401DA3CF1}" destId="{0EBFEA8F-4053-4EB0-8BAD-669C710A36E1}" srcOrd="5" destOrd="0" parTransId="{30C37FCA-411E-4280-9255-0BDCF34498B6}" sibTransId="{AC543583-9EA8-40CB-9B67-2D636D0A63F1}"/>
    <dgm:cxn modelId="{AF35415C-E82D-41FF-9280-08AFC840C05E}" type="presOf" srcId="{6293B216-C5DD-4F39-BA58-089BC8656355}" destId="{329C42A5-0EE5-4546-AB47-DA5B9B6913E2}" srcOrd="0" destOrd="0" presId="urn:microsoft.com/office/officeart/2005/8/layout/chevron2"/>
    <dgm:cxn modelId="{E1084A5D-77B4-496B-9562-71ED1AC4C3B5}" srcId="{73DD9439-12F6-42F4-AF47-2A4CEEA65E65}" destId="{01F4E78B-54FF-4B4D-BF9D-94291C0FB76E}" srcOrd="0" destOrd="0" parTransId="{FC0443CB-C2B1-4DB9-9C86-9CD753039659}" sibTransId="{906F4FD7-483B-495B-BB51-CB03C8251AA0}"/>
    <dgm:cxn modelId="{2C1BEC46-E650-45EE-904D-E9402442A457}" type="presOf" srcId="{73DD9439-12F6-42F4-AF47-2A4CEEA65E65}" destId="{23088B1B-C17D-490E-B314-B7690FDFF9B2}" srcOrd="0" destOrd="0" presId="urn:microsoft.com/office/officeart/2005/8/layout/chevron2"/>
    <dgm:cxn modelId="{B2223668-AFEF-468F-AAF1-90D45755C121}" srcId="{134D2C1B-54EB-402E-AB5C-79AF01CD9C55}" destId="{E19C07A9-9CBC-41F2-A205-8D778C1850CF}" srcOrd="0" destOrd="0" parTransId="{A2A905C9-B083-49E3-A645-24600F1E6ADA}" sibTransId="{22837D63-2944-488E-8FBD-9BA90F2467FF}"/>
    <dgm:cxn modelId="{254A144B-D9DD-4C3A-B8FE-19341E552CF9}" srcId="{0EBFEA8F-4053-4EB0-8BAD-669C710A36E1}" destId="{949E3C94-C3CD-4B2E-AFDF-2E9500B2AFDF}" srcOrd="0" destOrd="0" parTransId="{DDA3DF79-7059-4E57-96C7-85F2EFA7A89B}" sibTransId="{B168E8FE-8A03-49FB-8A70-6F4EF4F5C983}"/>
    <dgm:cxn modelId="{B38F4671-9818-4632-A054-F9CE83CAC038}" type="presOf" srcId="{E19C07A9-9CBC-41F2-A205-8D778C1850CF}" destId="{A49475C3-932F-475A-9100-FEE22FBD1EB5}" srcOrd="0" destOrd="0" presId="urn:microsoft.com/office/officeart/2005/8/layout/chevron2"/>
    <dgm:cxn modelId="{66829A57-60F2-460E-82AE-78EF1752DE88}" type="presOf" srcId="{D3495407-91BC-4F5A-8ECC-127E6DC09812}" destId="{D671DC5F-2457-4BD6-90CE-DDC21058AD93}" srcOrd="0" destOrd="0" presId="urn:microsoft.com/office/officeart/2005/8/layout/chevron2"/>
    <dgm:cxn modelId="{1BB36E85-D6A5-40C0-8500-D7BBA915D0F2}" type="presOf" srcId="{0EBFEA8F-4053-4EB0-8BAD-669C710A36E1}" destId="{26ACE240-1CB6-41E0-A8C4-F10C904675A8}" srcOrd="0" destOrd="0" presId="urn:microsoft.com/office/officeart/2005/8/layout/chevron2"/>
    <dgm:cxn modelId="{D1ED3189-0BA4-405E-8CE6-DC5A1C992A05}" srcId="{D9BC7CFC-0BF6-488F-96F1-EA0401DA3CF1}" destId="{ED947DB3-8B21-4677-9016-D71A8461AB7E}" srcOrd="1" destOrd="0" parTransId="{40CF4B53-9E19-4754-84BC-675E0AB41B27}" sibTransId="{47206580-896B-4526-BDDD-D98CE5803D70}"/>
    <dgm:cxn modelId="{AED53D89-3BC2-487E-83A7-7EE5B9D261A7}" srcId="{D9BC7CFC-0BF6-488F-96F1-EA0401DA3CF1}" destId="{E54A4DC6-E7BB-4397-8FF8-927591A57CE7}" srcOrd="0" destOrd="0" parTransId="{E5A629F4-058E-4823-BF4E-29DBCA7052F8}" sibTransId="{0E78F99C-26DF-40B6-8648-54A2FA3D7623}"/>
    <dgm:cxn modelId="{07AECD8B-C591-4DFA-A5C5-FA771DB8FAAE}" type="presOf" srcId="{E54A4DC6-E7BB-4397-8FF8-927591A57CE7}" destId="{C506312F-A44B-42FC-AE65-4A78627D9710}" srcOrd="0" destOrd="0" presId="urn:microsoft.com/office/officeart/2005/8/layout/chevron2"/>
    <dgm:cxn modelId="{D6192994-9991-4BEF-AF5A-E23E4C04D6A2}" type="presOf" srcId="{01F4E78B-54FF-4B4D-BF9D-94291C0FB76E}" destId="{F29DBDFA-FB45-44CF-B1E3-04BD5D312082}" srcOrd="0" destOrd="0" presId="urn:microsoft.com/office/officeart/2005/8/layout/chevron2"/>
    <dgm:cxn modelId="{7A79A699-564E-4336-B656-DF0D875DCAFF}" type="presOf" srcId="{BB4DF252-00CA-4A0B-B37B-75D2B966BE86}" destId="{0BA2BC19-6FD9-48D8-955B-B14EA01D23C0}" srcOrd="0" destOrd="0" presId="urn:microsoft.com/office/officeart/2005/8/layout/chevron2"/>
    <dgm:cxn modelId="{01BCECA7-DC42-4CEE-8DC1-E49EAE490A13}" type="presOf" srcId="{C83DF347-D645-4398-AA96-9BEEF57C670B}" destId="{12F56F30-A7B7-4586-B752-89BBC3E5A66C}" srcOrd="0" destOrd="0" presId="urn:microsoft.com/office/officeart/2005/8/layout/chevron2"/>
    <dgm:cxn modelId="{C044E6AF-4B93-4430-8CE6-D4874238128A}" type="presOf" srcId="{77EB86DC-8F74-4BAC-96DE-9900FF87A4B0}" destId="{EE62E2CC-276F-472C-A675-9504BFD25808}" srcOrd="0" destOrd="0" presId="urn:microsoft.com/office/officeart/2005/8/layout/chevron2"/>
    <dgm:cxn modelId="{178B19C6-0F46-4B69-BBCA-84080AFC13AE}" srcId="{E54A4DC6-E7BB-4397-8FF8-927591A57CE7}" destId="{85BC7442-2B5D-41E4-8807-92C42258A9AE}" srcOrd="0" destOrd="0" parTransId="{0D195638-3744-4646-A31B-20D7840C57C7}" sibTransId="{6CA209B3-4B2E-4D4E-808E-65F1AC0DE6ED}"/>
    <dgm:cxn modelId="{CBAEE3CB-E475-4C3B-92FD-879B79B3E337}" srcId="{D9BC7CFC-0BF6-488F-96F1-EA0401DA3CF1}" destId="{15944E74-4130-4A0B-A447-D1C26CF6E8A1}" srcOrd="7" destOrd="0" parTransId="{48AD69B5-B48D-4E7C-B5A1-6BC1750D544F}" sibTransId="{C53F14FF-15D4-4153-A28B-9A0B35B31034}"/>
    <dgm:cxn modelId="{0EA9FCCF-40F3-4D7E-B04A-8BE161FE289A}" srcId="{D9BC7CFC-0BF6-488F-96F1-EA0401DA3CF1}" destId="{73DD9439-12F6-42F4-AF47-2A4CEEA65E65}" srcOrd="4" destOrd="0" parTransId="{A9E4E04E-5130-4A44-9D15-3E8B78A5DEDD}" sibTransId="{B8D17B1B-F914-4CB6-88B2-B3B66169792D}"/>
    <dgm:cxn modelId="{94DFFDD9-E732-47F1-B29B-CA89ABCFB2B9}" srcId="{6293B216-C5DD-4F39-BA58-089BC8656355}" destId="{77EB86DC-8F74-4BAC-96DE-9900FF87A4B0}" srcOrd="0" destOrd="0" parTransId="{E0488476-5075-4401-8F89-1109AB031AD0}" sibTransId="{831C59CC-61EE-4DDE-A2F7-8D7D74E77309}"/>
    <dgm:cxn modelId="{3EA9ABE3-9EC3-405F-9908-BF7C7FE45462}" srcId="{BB4DF252-00CA-4A0B-B37B-75D2B966BE86}" destId="{C83DF347-D645-4398-AA96-9BEEF57C670B}" srcOrd="0" destOrd="0" parTransId="{B08D40A4-8DF5-422C-B498-891AB21219E8}" sibTransId="{5F820957-D89E-46F1-A9F9-A5B5E96441CC}"/>
    <dgm:cxn modelId="{2652BCED-DE65-4D61-A733-539D7841B78E}" srcId="{D9BC7CFC-0BF6-488F-96F1-EA0401DA3CF1}" destId="{BB4DF252-00CA-4A0B-B37B-75D2B966BE86}" srcOrd="3" destOrd="0" parTransId="{E687174B-A5A3-4DA9-8E6B-2E9381DC2C09}" sibTransId="{81A7E5D8-5193-49DE-8F00-250AA5DA3CF7}"/>
    <dgm:cxn modelId="{99680CF1-2E38-4AFD-AD88-7CF83F3C32AB}" type="presOf" srcId="{15944E74-4130-4A0B-A447-D1C26CF6E8A1}" destId="{C9773A55-8044-4AF1-B384-76AEB72E65BF}" srcOrd="0" destOrd="0" presId="urn:microsoft.com/office/officeart/2005/8/layout/chevron2"/>
    <dgm:cxn modelId="{F6A21CF6-AFD1-4C67-B3D9-03945FB3BE0D}" srcId="{ED947DB3-8B21-4677-9016-D71A8461AB7E}" destId="{D3495407-91BC-4F5A-8ECC-127E6DC09812}" srcOrd="0" destOrd="0" parTransId="{F846E1A7-5175-4DC9-AF13-6546B49298DB}" sibTransId="{C628ADFB-DF2E-4756-9D21-346ECC5895CD}"/>
    <dgm:cxn modelId="{2C2DB7F7-ECC5-46F6-BA7F-E68DBBE40311}" type="presOf" srcId="{0C5822E1-CF2F-4DB6-ACCB-8D875EC0CA6E}" destId="{09DB3B55-B852-4823-8C84-3523C43EE04D}" srcOrd="0" destOrd="0" presId="urn:microsoft.com/office/officeart/2005/8/layout/chevron2"/>
    <dgm:cxn modelId="{8FD273F8-0160-4DDE-8ABC-42F746FD47BD}" type="presOf" srcId="{134D2C1B-54EB-402E-AB5C-79AF01CD9C55}" destId="{FF0E2DB3-78E6-4916-BFA6-3C71E97A8369}" srcOrd="0" destOrd="0" presId="urn:microsoft.com/office/officeart/2005/8/layout/chevron2"/>
    <dgm:cxn modelId="{8DE3D02B-CC04-442F-B380-ECAD3FDDB962}" type="presParOf" srcId="{E7C6844E-FC2F-4045-8AB2-160D3C07A1E8}" destId="{3ECB77C9-3D9C-4547-9236-FD3B999A4B89}" srcOrd="0" destOrd="0" presId="urn:microsoft.com/office/officeart/2005/8/layout/chevron2"/>
    <dgm:cxn modelId="{252C4132-6796-4827-92DD-0E79651540DF}" type="presParOf" srcId="{3ECB77C9-3D9C-4547-9236-FD3B999A4B89}" destId="{C506312F-A44B-42FC-AE65-4A78627D9710}" srcOrd="0" destOrd="0" presId="urn:microsoft.com/office/officeart/2005/8/layout/chevron2"/>
    <dgm:cxn modelId="{7789BC9E-C77D-4F2A-BFD1-14F5BA5E2E16}" type="presParOf" srcId="{3ECB77C9-3D9C-4547-9236-FD3B999A4B89}" destId="{A2E0E6D5-0388-4CC6-A1F8-F656AB8881CF}" srcOrd="1" destOrd="0" presId="urn:microsoft.com/office/officeart/2005/8/layout/chevron2"/>
    <dgm:cxn modelId="{318F99A3-DF78-466E-8DE3-113E82CB10A3}" type="presParOf" srcId="{E7C6844E-FC2F-4045-8AB2-160D3C07A1E8}" destId="{F4FBFA3E-BA79-4DEA-9828-9BA39C739307}" srcOrd="1" destOrd="0" presId="urn:microsoft.com/office/officeart/2005/8/layout/chevron2"/>
    <dgm:cxn modelId="{1793F920-D879-413C-8A1F-3B5404B58401}" type="presParOf" srcId="{E7C6844E-FC2F-4045-8AB2-160D3C07A1E8}" destId="{D01D5A98-9176-439F-90C8-9695EF0637B5}" srcOrd="2" destOrd="0" presId="urn:microsoft.com/office/officeart/2005/8/layout/chevron2"/>
    <dgm:cxn modelId="{5CA55CEC-9F59-423D-BA44-076C1422613F}" type="presParOf" srcId="{D01D5A98-9176-439F-90C8-9695EF0637B5}" destId="{0139E268-1B25-4BB8-9421-9A1B976C4B78}" srcOrd="0" destOrd="0" presId="urn:microsoft.com/office/officeart/2005/8/layout/chevron2"/>
    <dgm:cxn modelId="{281A41A3-616A-421A-AF21-E25F64785A1E}" type="presParOf" srcId="{D01D5A98-9176-439F-90C8-9695EF0637B5}" destId="{D671DC5F-2457-4BD6-90CE-DDC21058AD93}" srcOrd="1" destOrd="0" presId="urn:microsoft.com/office/officeart/2005/8/layout/chevron2"/>
    <dgm:cxn modelId="{DCEC2B9F-36F3-4B51-ADA4-0A093748D9E3}" type="presParOf" srcId="{E7C6844E-FC2F-4045-8AB2-160D3C07A1E8}" destId="{D08F73BB-7101-4AA3-AF70-E371F100A47F}" srcOrd="3" destOrd="0" presId="urn:microsoft.com/office/officeart/2005/8/layout/chevron2"/>
    <dgm:cxn modelId="{A62C497D-2B51-42A5-8E66-ED0760EA924D}" type="presParOf" srcId="{E7C6844E-FC2F-4045-8AB2-160D3C07A1E8}" destId="{739C16FD-91F0-4A3D-A90F-E79B23F0F452}" srcOrd="4" destOrd="0" presId="urn:microsoft.com/office/officeart/2005/8/layout/chevron2"/>
    <dgm:cxn modelId="{097BE01A-411E-47C2-9E53-A220F2359289}" type="presParOf" srcId="{739C16FD-91F0-4A3D-A90F-E79B23F0F452}" destId="{329C42A5-0EE5-4546-AB47-DA5B9B6913E2}" srcOrd="0" destOrd="0" presId="urn:microsoft.com/office/officeart/2005/8/layout/chevron2"/>
    <dgm:cxn modelId="{3B53D5BE-D8D1-4A5C-A9E5-68351590A82E}" type="presParOf" srcId="{739C16FD-91F0-4A3D-A90F-E79B23F0F452}" destId="{EE62E2CC-276F-472C-A675-9504BFD25808}" srcOrd="1" destOrd="0" presId="urn:microsoft.com/office/officeart/2005/8/layout/chevron2"/>
    <dgm:cxn modelId="{E89B1E84-A54C-4531-85CF-DA4BF98F4DB7}" type="presParOf" srcId="{E7C6844E-FC2F-4045-8AB2-160D3C07A1E8}" destId="{F860CECD-06E5-4FCC-89B9-236C32027EB7}" srcOrd="5" destOrd="0" presId="urn:microsoft.com/office/officeart/2005/8/layout/chevron2"/>
    <dgm:cxn modelId="{01C02E0E-7E98-4374-8F49-78777E19BC60}" type="presParOf" srcId="{E7C6844E-FC2F-4045-8AB2-160D3C07A1E8}" destId="{5EE2A30A-6A19-4FFC-BB6C-D3518D3910D0}" srcOrd="6" destOrd="0" presId="urn:microsoft.com/office/officeart/2005/8/layout/chevron2"/>
    <dgm:cxn modelId="{4A7F9156-EC01-4077-A3F5-43AB9E5D51F6}" type="presParOf" srcId="{5EE2A30A-6A19-4FFC-BB6C-D3518D3910D0}" destId="{0BA2BC19-6FD9-48D8-955B-B14EA01D23C0}" srcOrd="0" destOrd="0" presId="urn:microsoft.com/office/officeart/2005/8/layout/chevron2"/>
    <dgm:cxn modelId="{06E8CE96-70D1-48B3-BA55-5C46D27A4CB1}" type="presParOf" srcId="{5EE2A30A-6A19-4FFC-BB6C-D3518D3910D0}" destId="{12F56F30-A7B7-4586-B752-89BBC3E5A66C}" srcOrd="1" destOrd="0" presId="urn:microsoft.com/office/officeart/2005/8/layout/chevron2"/>
    <dgm:cxn modelId="{B324D25A-B715-4A44-BBAF-69F15A418CBF}" type="presParOf" srcId="{E7C6844E-FC2F-4045-8AB2-160D3C07A1E8}" destId="{CE110D65-FB0C-4F43-BE68-313DC93A7999}" srcOrd="7" destOrd="0" presId="urn:microsoft.com/office/officeart/2005/8/layout/chevron2"/>
    <dgm:cxn modelId="{D13D0825-CB4B-437D-958A-00C25F78B067}" type="presParOf" srcId="{E7C6844E-FC2F-4045-8AB2-160D3C07A1E8}" destId="{2DCB0E00-121F-48A8-A074-42974EE73ACC}" srcOrd="8" destOrd="0" presId="urn:microsoft.com/office/officeart/2005/8/layout/chevron2"/>
    <dgm:cxn modelId="{DBE17709-1B04-4B8A-B463-916A0B57B685}" type="presParOf" srcId="{2DCB0E00-121F-48A8-A074-42974EE73ACC}" destId="{23088B1B-C17D-490E-B314-B7690FDFF9B2}" srcOrd="0" destOrd="0" presId="urn:microsoft.com/office/officeart/2005/8/layout/chevron2"/>
    <dgm:cxn modelId="{F0A388AC-CF8D-4C8A-994C-BBE2F53BCB60}" type="presParOf" srcId="{2DCB0E00-121F-48A8-A074-42974EE73ACC}" destId="{F29DBDFA-FB45-44CF-B1E3-04BD5D312082}" srcOrd="1" destOrd="0" presId="urn:microsoft.com/office/officeart/2005/8/layout/chevron2"/>
    <dgm:cxn modelId="{3BDDBC75-0DE5-462A-B8BE-D0005F078CBB}" type="presParOf" srcId="{E7C6844E-FC2F-4045-8AB2-160D3C07A1E8}" destId="{5C3EC934-AF9E-4293-8380-F361C246F4F8}" srcOrd="9" destOrd="0" presId="urn:microsoft.com/office/officeart/2005/8/layout/chevron2"/>
    <dgm:cxn modelId="{0F08FC74-CC9F-49F2-82E5-536CF319E709}" type="presParOf" srcId="{E7C6844E-FC2F-4045-8AB2-160D3C07A1E8}" destId="{53E7FD30-FB7D-4535-886E-CA9532A03E52}" srcOrd="10" destOrd="0" presId="urn:microsoft.com/office/officeart/2005/8/layout/chevron2"/>
    <dgm:cxn modelId="{DED15B99-2205-4EC2-8309-6B278CC5BFD2}" type="presParOf" srcId="{53E7FD30-FB7D-4535-886E-CA9532A03E52}" destId="{26ACE240-1CB6-41E0-A8C4-F10C904675A8}" srcOrd="0" destOrd="0" presId="urn:microsoft.com/office/officeart/2005/8/layout/chevron2"/>
    <dgm:cxn modelId="{1C7A9F56-CEB5-46E7-AE65-B2E08422AC62}" type="presParOf" srcId="{53E7FD30-FB7D-4535-886E-CA9532A03E52}" destId="{0B01C050-D6A5-4C68-88AE-07D5E6620CEB}" srcOrd="1" destOrd="0" presId="urn:microsoft.com/office/officeart/2005/8/layout/chevron2"/>
    <dgm:cxn modelId="{CFF28C6A-1ACE-4F95-B5E8-69961924D790}" type="presParOf" srcId="{E7C6844E-FC2F-4045-8AB2-160D3C07A1E8}" destId="{04C5FB52-1C49-44B4-9D8E-1865CF8864F4}" srcOrd="11" destOrd="0" presId="urn:microsoft.com/office/officeart/2005/8/layout/chevron2"/>
    <dgm:cxn modelId="{16094837-190E-412B-9D51-C81C6B57B9EF}" type="presParOf" srcId="{E7C6844E-FC2F-4045-8AB2-160D3C07A1E8}" destId="{31D2FF06-4F3D-4182-ACF4-06C2584E1E6B}" srcOrd="12" destOrd="0" presId="urn:microsoft.com/office/officeart/2005/8/layout/chevron2"/>
    <dgm:cxn modelId="{A003B927-A7B7-4BC0-A844-18A48D8FF4B6}" type="presParOf" srcId="{31D2FF06-4F3D-4182-ACF4-06C2584E1E6B}" destId="{FF0E2DB3-78E6-4916-BFA6-3C71E97A8369}" srcOrd="0" destOrd="0" presId="urn:microsoft.com/office/officeart/2005/8/layout/chevron2"/>
    <dgm:cxn modelId="{D28E44BF-2CB8-4A3C-BD28-E1DAC7E17775}" type="presParOf" srcId="{31D2FF06-4F3D-4182-ACF4-06C2584E1E6B}" destId="{A49475C3-932F-475A-9100-FEE22FBD1EB5}" srcOrd="1" destOrd="0" presId="urn:microsoft.com/office/officeart/2005/8/layout/chevron2"/>
    <dgm:cxn modelId="{4ADF8917-7C27-451D-AAB0-CD763BD8C7B5}" type="presParOf" srcId="{E7C6844E-FC2F-4045-8AB2-160D3C07A1E8}" destId="{C5BBC7CC-DF08-4939-ACEA-A15EE83E2122}" srcOrd="13" destOrd="0" presId="urn:microsoft.com/office/officeart/2005/8/layout/chevron2"/>
    <dgm:cxn modelId="{ABE7BA8F-3926-496F-BD73-8849A3A04FB6}" type="presParOf" srcId="{E7C6844E-FC2F-4045-8AB2-160D3C07A1E8}" destId="{B6C0E416-7F9E-4578-A3DE-5DA40F365A63}" srcOrd="14" destOrd="0" presId="urn:microsoft.com/office/officeart/2005/8/layout/chevron2"/>
    <dgm:cxn modelId="{DC4FD914-39D8-40A4-B440-5C1D4C7CDBB8}" type="presParOf" srcId="{B6C0E416-7F9E-4578-A3DE-5DA40F365A63}" destId="{C9773A55-8044-4AF1-B384-76AEB72E65BF}" srcOrd="0" destOrd="0" presId="urn:microsoft.com/office/officeart/2005/8/layout/chevron2"/>
    <dgm:cxn modelId="{DD8CCF4D-1BF2-4DF3-8B36-EA7DA8AE1240}" type="presParOf" srcId="{B6C0E416-7F9E-4578-A3DE-5DA40F365A63}" destId="{09DB3B55-B852-4823-8C84-3523C43EE04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6312F-A44B-42FC-AE65-4A78627D9710}">
      <dsp:nvSpPr>
        <dsp:cNvPr id="0" name=""/>
        <dsp:cNvSpPr/>
      </dsp:nvSpPr>
      <dsp:spPr>
        <a:xfrm rot="5400000">
          <a:off x="-85857" y="88993"/>
          <a:ext cx="572381" cy="400667"/>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endParaRPr lang="de-DE" sz="800" kern="1200" dirty="0"/>
        </a:p>
      </dsp:txBody>
      <dsp:txXfrm rot="-5400000">
        <a:off x="1" y="203470"/>
        <a:ext cx="400667" cy="171714"/>
      </dsp:txXfrm>
    </dsp:sp>
    <dsp:sp modelId="{A2E0E6D5-0388-4CC6-A1F8-F656AB8881CF}">
      <dsp:nvSpPr>
        <dsp:cNvPr id="0" name=""/>
        <dsp:cNvSpPr/>
      </dsp:nvSpPr>
      <dsp:spPr>
        <a:xfrm rot="5400000">
          <a:off x="4238779" y="-3834975"/>
          <a:ext cx="372048" cy="8048271"/>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00668" y="21298"/>
        <a:ext cx="8030109" cy="335724"/>
      </dsp:txXfrm>
    </dsp:sp>
    <dsp:sp modelId="{0139E268-1B25-4BB8-9421-9A1B976C4B78}">
      <dsp:nvSpPr>
        <dsp:cNvPr id="0" name=""/>
        <dsp:cNvSpPr/>
      </dsp:nvSpPr>
      <dsp:spPr>
        <a:xfrm rot="5400000">
          <a:off x="-85857" y="585784"/>
          <a:ext cx="572381" cy="400667"/>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endParaRPr lang="de-DE" sz="800" kern="1200" dirty="0"/>
        </a:p>
      </dsp:txBody>
      <dsp:txXfrm rot="-5400000">
        <a:off x="1" y="700261"/>
        <a:ext cx="400667" cy="171714"/>
      </dsp:txXfrm>
    </dsp:sp>
    <dsp:sp modelId="{D671DC5F-2457-4BD6-90CE-DDC21058AD93}">
      <dsp:nvSpPr>
        <dsp:cNvPr id="0" name=""/>
        <dsp:cNvSpPr/>
      </dsp:nvSpPr>
      <dsp:spPr>
        <a:xfrm rot="5400000">
          <a:off x="4238779" y="-3338184"/>
          <a:ext cx="372048" cy="8048271"/>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00668" y="518089"/>
        <a:ext cx="8030109" cy="335724"/>
      </dsp:txXfrm>
    </dsp:sp>
    <dsp:sp modelId="{329C42A5-0EE5-4546-AB47-DA5B9B6913E2}">
      <dsp:nvSpPr>
        <dsp:cNvPr id="0" name=""/>
        <dsp:cNvSpPr/>
      </dsp:nvSpPr>
      <dsp:spPr>
        <a:xfrm rot="5400000">
          <a:off x="-85857" y="1082574"/>
          <a:ext cx="572381" cy="400667"/>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endParaRPr lang="de-DE" sz="800" kern="1200" dirty="0"/>
        </a:p>
      </dsp:txBody>
      <dsp:txXfrm rot="-5400000">
        <a:off x="1" y="1197051"/>
        <a:ext cx="400667" cy="171714"/>
      </dsp:txXfrm>
    </dsp:sp>
    <dsp:sp modelId="{EE62E2CC-276F-472C-A675-9504BFD25808}">
      <dsp:nvSpPr>
        <dsp:cNvPr id="0" name=""/>
        <dsp:cNvSpPr/>
      </dsp:nvSpPr>
      <dsp:spPr>
        <a:xfrm rot="5400000">
          <a:off x="4238779" y="-2841394"/>
          <a:ext cx="372048" cy="8048271"/>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00668" y="1014879"/>
        <a:ext cx="8030109" cy="335724"/>
      </dsp:txXfrm>
    </dsp:sp>
    <dsp:sp modelId="{0BA2BC19-6FD9-48D8-955B-B14EA01D23C0}">
      <dsp:nvSpPr>
        <dsp:cNvPr id="0" name=""/>
        <dsp:cNvSpPr/>
      </dsp:nvSpPr>
      <dsp:spPr>
        <a:xfrm rot="5400000">
          <a:off x="-85857" y="1579365"/>
          <a:ext cx="572381" cy="400667"/>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endParaRPr lang="de-DE" sz="800" kern="1200" dirty="0"/>
        </a:p>
      </dsp:txBody>
      <dsp:txXfrm rot="-5400000">
        <a:off x="1" y="1693842"/>
        <a:ext cx="400667" cy="171714"/>
      </dsp:txXfrm>
    </dsp:sp>
    <dsp:sp modelId="{12F56F30-A7B7-4586-B752-89BBC3E5A66C}">
      <dsp:nvSpPr>
        <dsp:cNvPr id="0" name=""/>
        <dsp:cNvSpPr/>
      </dsp:nvSpPr>
      <dsp:spPr>
        <a:xfrm rot="5400000">
          <a:off x="4238779" y="-2344603"/>
          <a:ext cx="372048" cy="8048271"/>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00668" y="1511670"/>
        <a:ext cx="8030109" cy="335724"/>
      </dsp:txXfrm>
    </dsp:sp>
    <dsp:sp modelId="{23088B1B-C17D-490E-B314-B7690FDFF9B2}">
      <dsp:nvSpPr>
        <dsp:cNvPr id="0" name=""/>
        <dsp:cNvSpPr/>
      </dsp:nvSpPr>
      <dsp:spPr>
        <a:xfrm rot="5400000">
          <a:off x="-85857" y="2076155"/>
          <a:ext cx="572381" cy="400667"/>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endParaRPr lang="de-DE" sz="800" kern="1200" dirty="0"/>
        </a:p>
      </dsp:txBody>
      <dsp:txXfrm rot="-5400000">
        <a:off x="1" y="2190632"/>
        <a:ext cx="400667" cy="171714"/>
      </dsp:txXfrm>
    </dsp:sp>
    <dsp:sp modelId="{F29DBDFA-FB45-44CF-B1E3-04BD5D312082}">
      <dsp:nvSpPr>
        <dsp:cNvPr id="0" name=""/>
        <dsp:cNvSpPr/>
      </dsp:nvSpPr>
      <dsp:spPr>
        <a:xfrm rot="5400000">
          <a:off x="4238779" y="-1847813"/>
          <a:ext cx="372048" cy="8048271"/>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00668" y="2008460"/>
        <a:ext cx="8030109" cy="335724"/>
      </dsp:txXfrm>
    </dsp:sp>
    <dsp:sp modelId="{26ACE240-1CB6-41E0-A8C4-F10C904675A8}">
      <dsp:nvSpPr>
        <dsp:cNvPr id="0" name=""/>
        <dsp:cNvSpPr/>
      </dsp:nvSpPr>
      <dsp:spPr>
        <a:xfrm rot="5400000">
          <a:off x="-85857" y="2572945"/>
          <a:ext cx="572381" cy="400667"/>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endParaRPr lang="de-DE" sz="800" kern="1200" dirty="0"/>
        </a:p>
      </dsp:txBody>
      <dsp:txXfrm rot="-5400000">
        <a:off x="1" y="2687422"/>
        <a:ext cx="400667" cy="171714"/>
      </dsp:txXfrm>
    </dsp:sp>
    <dsp:sp modelId="{0B01C050-D6A5-4C68-88AE-07D5E6620CEB}">
      <dsp:nvSpPr>
        <dsp:cNvPr id="0" name=""/>
        <dsp:cNvSpPr/>
      </dsp:nvSpPr>
      <dsp:spPr>
        <a:xfrm rot="5400000">
          <a:off x="4238779" y="-1351022"/>
          <a:ext cx="372048" cy="8048271"/>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00668" y="2505251"/>
        <a:ext cx="8030109" cy="335724"/>
      </dsp:txXfrm>
    </dsp:sp>
    <dsp:sp modelId="{FF0E2DB3-78E6-4916-BFA6-3C71E97A8369}">
      <dsp:nvSpPr>
        <dsp:cNvPr id="0" name=""/>
        <dsp:cNvSpPr/>
      </dsp:nvSpPr>
      <dsp:spPr>
        <a:xfrm rot="5400000">
          <a:off x="-85857" y="3069736"/>
          <a:ext cx="572381" cy="400667"/>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endParaRPr lang="de-DE" sz="800" kern="1200" dirty="0"/>
        </a:p>
      </dsp:txBody>
      <dsp:txXfrm rot="-5400000">
        <a:off x="1" y="3184213"/>
        <a:ext cx="400667" cy="171714"/>
      </dsp:txXfrm>
    </dsp:sp>
    <dsp:sp modelId="{A49475C3-932F-475A-9100-FEE22FBD1EB5}">
      <dsp:nvSpPr>
        <dsp:cNvPr id="0" name=""/>
        <dsp:cNvSpPr/>
      </dsp:nvSpPr>
      <dsp:spPr>
        <a:xfrm rot="5400000">
          <a:off x="4238779" y="-854232"/>
          <a:ext cx="372048" cy="8048271"/>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00668" y="3002041"/>
        <a:ext cx="8030109" cy="335724"/>
      </dsp:txXfrm>
    </dsp:sp>
    <dsp:sp modelId="{C9773A55-8044-4AF1-B384-76AEB72E65BF}">
      <dsp:nvSpPr>
        <dsp:cNvPr id="0" name=""/>
        <dsp:cNvSpPr/>
      </dsp:nvSpPr>
      <dsp:spPr>
        <a:xfrm rot="5400000">
          <a:off x="-85857" y="3566526"/>
          <a:ext cx="572381" cy="400667"/>
        </a:xfrm>
        <a:prstGeom prst="chevron">
          <a:avLst/>
        </a:prstGeom>
        <a:solidFill>
          <a:schemeClr val="accen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rtl="0">
            <a:lnSpc>
              <a:spcPct val="90000"/>
            </a:lnSpc>
            <a:spcBef>
              <a:spcPct val="0"/>
            </a:spcBef>
            <a:spcAft>
              <a:spcPct val="35000"/>
            </a:spcAft>
            <a:buNone/>
          </a:pPr>
          <a:endParaRPr lang="de-DE" sz="800" kern="1200" dirty="0"/>
        </a:p>
      </dsp:txBody>
      <dsp:txXfrm rot="-5400000">
        <a:off x="1" y="3681003"/>
        <a:ext cx="400667" cy="171714"/>
      </dsp:txXfrm>
    </dsp:sp>
    <dsp:sp modelId="{09DB3B55-B852-4823-8C84-3523C43EE04D}">
      <dsp:nvSpPr>
        <dsp:cNvPr id="0" name=""/>
        <dsp:cNvSpPr/>
      </dsp:nvSpPr>
      <dsp:spPr>
        <a:xfrm rot="5400000">
          <a:off x="4238779" y="-357442"/>
          <a:ext cx="372048" cy="8048271"/>
        </a:xfrm>
        <a:prstGeom prst="round2SameRect">
          <a:avLst/>
        </a:prstGeom>
        <a:solidFill>
          <a:schemeClr val="lt1">
            <a:alpha val="90000"/>
            <a:hueOff val="0"/>
            <a:satOff val="0"/>
            <a:lumOff val="0"/>
            <a:alphaOff val="0"/>
          </a:schemeClr>
        </a:solidFill>
        <a:ln w="9525"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de-DE" sz="1700" kern="1200" dirty="0">
            <a:solidFill>
              <a:schemeClr val="tx1">
                <a:lumMod val="50000"/>
                <a:lumOff val="50000"/>
              </a:schemeClr>
            </a:solidFill>
            <a:latin typeface="Calibri" panose="020F0502020204030204" pitchFamily="34" charset="0"/>
          </a:endParaRPr>
        </a:p>
      </dsp:txBody>
      <dsp:txXfrm rot="-5400000">
        <a:off x="400668" y="3498831"/>
        <a:ext cx="8030109" cy="33572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de-DE" dirty="0"/>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de-DE" dirty="0"/>
          </a:p>
        </p:txBody>
      </p:sp>
      <p:sp>
        <p:nvSpPr>
          <p:cNvPr id="2458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de-DE"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D3000E32-EB00-4B5B-BCD6-6B4A0A068C9F}" type="slidenum">
              <a:rPr lang="de-DE"/>
              <a:pPr>
                <a:defRPr/>
              </a:pPr>
              <a:t>‹Nr.›</a:t>
            </a:fld>
            <a:endParaRPr lang="de-DE" dirty="0"/>
          </a:p>
        </p:txBody>
      </p:sp>
    </p:spTree>
    <p:extLst>
      <p:ext uri="{BB962C8B-B14F-4D97-AF65-F5344CB8AC3E}">
        <p14:creationId xmlns:p14="http://schemas.microsoft.com/office/powerpoint/2010/main" val="11459281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xfrm>
            <a:off x="381000" y="685800"/>
            <a:ext cx="6096000" cy="3429000"/>
          </a:xfrm>
          <a:ln/>
        </p:spPr>
      </p:sp>
      <p:sp>
        <p:nvSpPr>
          <p:cNvPr id="3" name="Notizenplatzhalter 2"/>
          <p:cNvSpPr>
            <a:spLocks noGrp="1"/>
          </p:cNvSpPr>
          <p:nvPr>
            <p:ph type="body" idx="1"/>
          </p:nvPr>
        </p:nvSpPr>
        <p:spPr/>
        <p:txBody>
          <a:bodyPr>
            <a:normAutofit/>
          </a:bodyPr>
          <a:lstStyle/>
          <a:p>
            <a:pPr>
              <a:defRPr/>
            </a:pPr>
            <a:r>
              <a:rPr lang="de-DE" dirty="0"/>
              <a:t>Herzlich Willkommen zu der Unterweisung „Versand von Lithium-Ionen Batterien“.</a:t>
            </a:r>
          </a:p>
          <a:p>
            <a:pPr>
              <a:defRPr/>
            </a:pPr>
            <a:endParaRPr lang="de-DE" dirty="0"/>
          </a:p>
          <a:p>
            <a:pPr>
              <a:defRPr/>
            </a:pPr>
            <a:r>
              <a:rPr lang="de-DE" dirty="0"/>
              <a:t>Wir vermitteln Ihnen hier alles, was Sie über den Versand von Lithium-Ionen-Batterien wissen und beachten müssen!</a:t>
            </a:r>
          </a:p>
        </p:txBody>
      </p:sp>
      <p:sp>
        <p:nvSpPr>
          <p:cNvPr id="4" name="Foliennummernplatzhalter 3"/>
          <p:cNvSpPr>
            <a:spLocks noGrp="1"/>
          </p:cNvSpPr>
          <p:nvPr>
            <p:ph type="sldNum" sz="quarter" idx="5"/>
          </p:nvPr>
        </p:nvSpPr>
        <p:spPr/>
        <p:txBody>
          <a:bodyPr/>
          <a:lstStyle/>
          <a:p>
            <a:pPr>
              <a:defRPr/>
            </a:pPr>
            <a:fld id="{3DD4DA96-05DE-4DBD-81A3-6B66A35041E7}" type="slidenum">
              <a:rPr lang="de-DE" smtClean="0"/>
              <a:pPr>
                <a:defRPr/>
              </a:pPr>
              <a:t>1</a:t>
            </a:fld>
            <a:endParaRPr lang="de-DE" dirty="0"/>
          </a:p>
        </p:txBody>
      </p:sp>
    </p:spTree>
    <p:extLst>
      <p:ext uri="{BB962C8B-B14F-4D97-AF65-F5344CB8AC3E}">
        <p14:creationId xmlns:p14="http://schemas.microsoft.com/office/powerpoint/2010/main" val="2391063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Aufgrund der vielfältigen Verwendung von Lithiumbatterien kam die Forderung nach Vorschriften auf, um gerade leistungsschwächere Batterien vereinfacht transportieren zu können. Daher wurde die Sondervorschrift (SV) 188 ADR eingeführt.</a:t>
            </a:r>
          </a:p>
          <a:p>
            <a:endParaRPr lang="de-DE" dirty="0"/>
          </a:p>
          <a:p>
            <a:r>
              <a:rPr lang="de-DE" dirty="0"/>
              <a:t>Trotz der Vereinfachung sind aber auch die „kleinen“ Batterien weiterhin Gefahrgut!</a:t>
            </a:r>
          </a:p>
        </p:txBody>
      </p:sp>
      <p:sp>
        <p:nvSpPr>
          <p:cNvPr id="4" name="Foliennummernplatzhalter 3"/>
          <p:cNvSpPr>
            <a:spLocks noGrp="1"/>
          </p:cNvSpPr>
          <p:nvPr>
            <p:ph type="sldNum" sz="quarter" idx="5"/>
          </p:nvPr>
        </p:nvSpPr>
        <p:spPr/>
        <p:txBody>
          <a:bodyPr/>
          <a:lstStyle/>
          <a:p>
            <a:pPr>
              <a:defRPr/>
            </a:pPr>
            <a:fld id="{D3000E32-EB00-4B5B-BCD6-6B4A0A068C9F}" type="slidenum">
              <a:rPr lang="de-DE" smtClean="0"/>
              <a:pPr>
                <a:defRPr/>
              </a:pPr>
              <a:t>14</a:t>
            </a:fld>
            <a:endParaRPr lang="de-DE" dirty="0"/>
          </a:p>
        </p:txBody>
      </p:sp>
    </p:spTree>
    <p:extLst>
      <p:ext uri="{BB962C8B-B14F-4D97-AF65-F5344CB8AC3E}">
        <p14:creationId xmlns:p14="http://schemas.microsoft.com/office/powerpoint/2010/main" val="1026360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dieser Folie finden Sie einige Regelungen aus der SV 188 ADR.</a:t>
            </a:r>
          </a:p>
        </p:txBody>
      </p:sp>
      <p:sp>
        <p:nvSpPr>
          <p:cNvPr id="4" name="Foliennummernplatzhalter 3"/>
          <p:cNvSpPr>
            <a:spLocks noGrp="1"/>
          </p:cNvSpPr>
          <p:nvPr>
            <p:ph type="sldNum" sz="quarter" idx="5"/>
          </p:nvPr>
        </p:nvSpPr>
        <p:spPr/>
        <p:txBody>
          <a:bodyPr/>
          <a:lstStyle/>
          <a:p>
            <a:pPr>
              <a:defRPr/>
            </a:pPr>
            <a:fld id="{D3000E32-EB00-4B5B-BCD6-6B4A0A068C9F}" type="slidenum">
              <a:rPr lang="de-DE" smtClean="0"/>
              <a:pPr>
                <a:defRPr/>
              </a:pPr>
              <a:t>15</a:t>
            </a:fld>
            <a:endParaRPr lang="de-DE" dirty="0"/>
          </a:p>
        </p:txBody>
      </p:sp>
    </p:spTree>
    <p:extLst>
      <p:ext uri="{BB962C8B-B14F-4D97-AF65-F5344CB8AC3E}">
        <p14:creationId xmlns:p14="http://schemas.microsoft.com/office/powerpoint/2010/main" val="653151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den Versandstücken, in denen Lithiumbatterien gemäß SV 188 ADR verpackt und versendet werden, muss das o.a. Kennzeichen angebracht werden.</a:t>
            </a:r>
          </a:p>
          <a:p>
            <a:r>
              <a:rPr lang="de-DE" dirty="0"/>
              <a:t>Dabei sind die Mindestmaße (gem. Skizze) einzuhalten, die richtige UN-Nummer muss angegeben werden, ebenso eine Telefonnummer, um vom Versender zusätzliche Informationen erfragen zu können.</a:t>
            </a:r>
          </a:p>
        </p:txBody>
      </p:sp>
      <p:sp>
        <p:nvSpPr>
          <p:cNvPr id="4" name="Foliennummernplatzhalter 3"/>
          <p:cNvSpPr>
            <a:spLocks noGrp="1"/>
          </p:cNvSpPr>
          <p:nvPr>
            <p:ph type="sldNum" sz="quarter" idx="5"/>
          </p:nvPr>
        </p:nvSpPr>
        <p:spPr/>
        <p:txBody>
          <a:bodyPr/>
          <a:lstStyle/>
          <a:p>
            <a:pPr>
              <a:defRPr/>
            </a:pPr>
            <a:fld id="{D3000E32-EB00-4B5B-BCD6-6B4A0A068C9F}" type="slidenum">
              <a:rPr lang="de-DE" smtClean="0"/>
              <a:pPr>
                <a:defRPr/>
              </a:pPr>
              <a:t>16</a:t>
            </a:fld>
            <a:endParaRPr lang="de-DE" dirty="0"/>
          </a:p>
        </p:txBody>
      </p:sp>
    </p:spTree>
    <p:extLst>
      <p:ext uri="{BB962C8B-B14F-4D97-AF65-F5344CB8AC3E}">
        <p14:creationId xmlns:p14="http://schemas.microsoft.com/office/powerpoint/2010/main" val="3243211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Lithiumbatterien, die nicht gem. SV 188 ADR versendet werden dürfen (da sie die Leistungsgrenzen überschreiten), sind gemäß der Vorschriften für Verpackung und Kennzeichnung, wie sie z.B. im ADR vorgegeben sind, zu behandeln.</a:t>
            </a:r>
          </a:p>
          <a:p>
            <a:endParaRPr lang="de-DE" dirty="0"/>
          </a:p>
          <a:p>
            <a:r>
              <a:rPr lang="de-DE" dirty="0"/>
              <a:t>So muss der Gefahrzettel 9A „Lithiumbatterien“ angebracht sein, die Verpackung muss gemäß Vorschrift P 903 erfolgen.</a:t>
            </a:r>
          </a:p>
        </p:txBody>
      </p:sp>
      <p:sp>
        <p:nvSpPr>
          <p:cNvPr id="4" name="Foliennummernplatzhalter 3"/>
          <p:cNvSpPr>
            <a:spLocks noGrp="1"/>
          </p:cNvSpPr>
          <p:nvPr>
            <p:ph type="sldNum" sz="quarter" idx="5"/>
          </p:nvPr>
        </p:nvSpPr>
        <p:spPr/>
        <p:txBody>
          <a:bodyPr/>
          <a:lstStyle/>
          <a:p>
            <a:pPr>
              <a:defRPr/>
            </a:pPr>
            <a:fld id="{D3000E32-EB00-4B5B-BCD6-6B4A0A068C9F}" type="slidenum">
              <a:rPr lang="de-DE" smtClean="0"/>
              <a:pPr>
                <a:defRPr/>
              </a:pPr>
              <a:t>17</a:t>
            </a:fld>
            <a:endParaRPr lang="de-DE" dirty="0"/>
          </a:p>
        </p:txBody>
      </p:sp>
    </p:spTree>
    <p:extLst>
      <p:ext uri="{BB962C8B-B14F-4D97-AF65-F5344CB8AC3E}">
        <p14:creationId xmlns:p14="http://schemas.microsoft.com/office/powerpoint/2010/main" val="2381523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Widerstandsfähige Verpackungen:</a:t>
            </a:r>
          </a:p>
          <a:p>
            <a:pPr marL="171450" indent="-171450">
              <a:buFontTx/>
              <a:buChar char="-"/>
            </a:pPr>
            <a:r>
              <a:rPr lang="de-DE" dirty="0"/>
              <a:t>Hergestellt aus geeignetem Werkstoff</a:t>
            </a:r>
          </a:p>
          <a:p>
            <a:pPr marL="171450" indent="-171450">
              <a:buFontTx/>
              <a:buChar char="-"/>
            </a:pPr>
            <a:r>
              <a:rPr lang="de-DE" dirty="0"/>
              <a:t>Müssen eine geeignete Festigkeit aufweisen</a:t>
            </a:r>
          </a:p>
          <a:p>
            <a:pPr marL="171450" indent="-171450">
              <a:buFontTx/>
              <a:buChar char="-"/>
            </a:pPr>
            <a:r>
              <a:rPr lang="de-DE" dirty="0"/>
              <a:t>Müssen ausreichend Fassungsvolumen haben</a:t>
            </a:r>
          </a:p>
        </p:txBody>
      </p:sp>
      <p:sp>
        <p:nvSpPr>
          <p:cNvPr id="4" name="Foliennummernplatzhalter 3"/>
          <p:cNvSpPr>
            <a:spLocks noGrp="1"/>
          </p:cNvSpPr>
          <p:nvPr>
            <p:ph type="sldNum" sz="quarter" idx="5"/>
          </p:nvPr>
        </p:nvSpPr>
        <p:spPr/>
        <p:txBody>
          <a:bodyPr/>
          <a:lstStyle/>
          <a:p>
            <a:pPr>
              <a:defRPr/>
            </a:pPr>
            <a:fld id="{D3000E32-EB00-4B5B-BCD6-6B4A0A068C9F}" type="slidenum">
              <a:rPr lang="de-DE" smtClean="0"/>
              <a:pPr>
                <a:defRPr/>
              </a:pPr>
              <a:t>19</a:t>
            </a:fld>
            <a:endParaRPr lang="de-DE" dirty="0"/>
          </a:p>
        </p:txBody>
      </p:sp>
    </p:spTree>
    <p:extLst>
      <p:ext uri="{BB962C8B-B14F-4D97-AF65-F5344CB8AC3E}">
        <p14:creationId xmlns:p14="http://schemas.microsoft.com/office/powerpoint/2010/main" val="306847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dirty="0"/>
              <a:t>Defekte Lithiumbatterien sind äußerst gefährlich und können jederzeit einen Brand verursachen. Aus diesem Grund darf ein Transport nur in bestimmten Fällen unter strengen (und auch teuren) Schutzmaßnahmen erfolgen.</a:t>
            </a:r>
          </a:p>
          <a:p>
            <a:pPr lvl="0"/>
            <a:endParaRPr lang="de-DE" dirty="0"/>
          </a:p>
          <a:p>
            <a:pPr lvl="0"/>
            <a:r>
              <a:rPr lang="de-DE" dirty="0"/>
              <a:t>Unser Rat: Versenden Sie keine defekten lithiumhaltigen Energieträger!</a:t>
            </a:r>
          </a:p>
          <a:p>
            <a:pPr lvl="0"/>
            <a:endParaRPr lang="de-DE" dirty="0"/>
          </a:p>
          <a:p>
            <a:pPr lvl="0"/>
            <a:r>
              <a:rPr lang="de-DE" dirty="0"/>
              <a:t>Wenden Sie sich an den Verkäufer oder Hersteller, um Garantieansprüche geltend zu machen, und schildern Sie den Fall.</a:t>
            </a:r>
          </a:p>
          <a:p>
            <a:pPr lvl="0"/>
            <a:r>
              <a:rPr lang="de-DE" dirty="0"/>
              <a:t>Fotos helfen, den Defekt zu belegen. Bitten Sie um Ersatz!</a:t>
            </a:r>
          </a:p>
          <a:p>
            <a:pPr lvl="0"/>
            <a:endParaRPr lang="de-DE" dirty="0"/>
          </a:p>
          <a:p>
            <a:pPr lvl="0"/>
            <a:r>
              <a:rPr lang="de-DE" dirty="0"/>
              <a:t>Bewahren Sie den defekten Energieträger bis zur Entsorgung brandsicher auf und entsorgen Sie ihn fachgerecht über den Fachhandel oder eine Wertstoffsammelstelle.</a:t>
            </a:r>
          </a:p>
          <a:p>
            <a:pPr lvl="0"/>
            <a:endParaRPr lang="de-DE" dirty="0"/>
          </a:p>
          <a:p>
            <a:endParaRPr lang="de-DE" dirty="0"/>
          </a:p>
        </p:txBody>
      </p:sp>
      <p:sp>
        <p:nvSpPr>
          <p:cNvPr id="4" name="Foliennummernplatzhalter 3"/>
          <p:cNvSpPr>
            <a:spLocks noGrp="1"/>
          </p:cNvSpPr>
          <p:nvPr>
            <p:ph type="sldNum" sz="quarter" idx="5"/>
          </p:nvPr>
        </p:nvSpPr>
        <p:spPr/>
        <p:txBody>
          <a:bodyPr/>
          <a:lstStyle/>
          <a:p>
            <a:pPr>
              <a:defRPr/>
            </a:pPr>
            <a:fld id="{D3000E32-EB00-4B5B-BCD6-6B4A0A068C9F}" type="slidenum">
              <a:rPr lang="de-DE" smtClean="0"/>
              <a:pPr>
                <a:defRPr/>
              </a:pPr>
              <a:t>20</a:t>
            </a:fld>
            <a:endParaRPr lang="de-DE" dirty="0"/>
          </a:p>
        </p:txBody>
      </p:sp>
    </p:spTree>
    <p:extLst>
      <p:ext uri="{BB962C8B-B14F-4D97-AF65-F5344CB8AC3E}">
        <p14:creationId xmlns:p14="http://schemas.microsoft.com/office/powerpoint/2010/main" val="371496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dieser Unterweisung erhalten Sie Informationen zu folgenden Sachverhalten:</a:t>
            </a:r>
          </a:p>
          <a:p>
            <a:pPr marL="171450" indent="-171450">
              <a:buFont typeface="Arial" panose="020B0604020202020204" pitchFamily="34" charset="0"/>
              <a:buChar char="•"/>
            </a:pPr>
            <a:r>
              <a:rPr lang="de-DE" dirty="0"/>
              <a:t>Sind Batterien Gefahrgut?</a:t>
            </a:r>
          </a:p>
          <a:p>
            <a:pPr marL="171450" indent="-171450">
              <a:buFont typeface="Arial" panose="020B0604020202020204" pitchFamily="34" charset="0"/>
              <a:buChar char="•"/>
            </a:pPr>
            <a:r>
              <a:rPr lang="de-DE" dirty="0"/>
              <a:t>Häufiger Versand von Lithium-Ionen-Batterien</a:t>
            </a:r>
          </a:p>
          <a:p>
            <a:pPr marL="171450" indent="-171450">
              <a:buFont typeface="Arial" panose="020B0604020202020204" pitchFamily="34" charset="0"/>
              <a:buChar char="•"/>
            </a:pPr>
            <a:r>
              <a:rPr lang="de-DE" dirty="0"/>
              <a:t>Unterweisung ist wichtig</a:t>
            </a:r>
          </a:p>
          <a:p>
            <a:pPr marL="171450" indent="-171450">
              <a:buFont typeface="Arial" panose="020B0604020202020204" pitchFamily="34" charset="0"/>
              <a:buChar char="•"/>
            </a:pPr>
            <a:r>
              <a:rPr lang="de-DE" dirty="0"/>
              <a:t>Welche Vorschriften müssen Sie beachten?</a:t>
            </a:r>
          </a:p>
          <a:p>
            <a:pPr marL="171450" indent="-171450">
              <a:buFont typeface="Arial" panose="020B0604020202020204" pitchFamily="34" charset="0"/>
              <a:buChar char="•"/>
            </a:pPr>
            <a:r>
              <a:rPr lang="de-DE" dirty="0"/>
              <a:t>Was gilt für verschiedene Verkehrsträger bzw. für Lieferketten?</a:t>
            </a:r>
          </a:p>
          <a:p>
            <a:pPr marL="171450" indent="-171450">
              <a:buFont typeface="Arial" panose="020B0604020202020204" pitchFamily="34" charset="0"/>
              <a:buChar char="•"/>
            </a:pPr>
            <a:r>
              <a:rPr lang="de-DE" dirty="0"/>
              <a:t>Welche UN-Nummern gehören zu Lithium-Ionen-Batterien?</a:t>
            </a:r>
          </a:p>
          <a:p>
            <a:pPr marL="171450" indent="-171450">
              <a:buFont typeface="Arial" panose="020B0604020202020204" pitchFamily="34" charset="0"/>
              <a:buChar char="•"/>
            </a:pPr>
            <a:r>
              <a:rPr lang="de-DE" dirty="0"/>
              <a:t>Sondervorschriften für Batterien mitgeringer Leistung</a:t>
            </a:r>
          </a:p>
          <a:p>
            <a:pPr marL="171450" indent="-171450">
              <a:buFont typeface="Arial" panose="020B0604020202020204" pitchFamily="34" charset="0"/>
              <a:buChar char="•"/>
            </a:pPr>
            <a:r>
              <a:rPr lang="de-DE" dirty="0"/>
              <a:t>Die Behandlung von defekten Batterien oder Batterien, die recycelt werden sollen.</a:t>
            </a:r>
          </a:p>
        </p:txBody>
      </p:sp>
      <p:sp>
        <p:nvSpPr>
          <p:cNvPr id="4" name="Foliennummernplatzhalter 3"/>
          <p:cNvSpPr>
            <a:spLocks noGrp="1"/>
          </p:cNvSpPr>
          <p:nvPr>
            <p:ph type="sldNum" sz="quarter" idx="5"/>
          </p:nvPr>
        </p:nvSpPr>
        <p:spPr/>
        <p:txBody>
          <a:bodyPr/>
          <a:lstStyle/>
          <a:p>
            <a:pPr>
              <a:defRPr/>
            </a:pPr>
            <a:fld id="{D3000E32-EB00-4B5B-BCD6-6B4A0A068C9F}" type="slidenum">
              <a:rPr lang="de-DE" smtClean="0"/>
              <a:pPr>
                <a:defRPr/>
              </a:pPr>
              <a:t>2</a:t>
            </a:fld>
            <a:endParaRPr lang="de-DE" dirty="0"/>
          </a:p>
        </p:txBody>
      </p:sp>
    </p:spTree>
    <p:extLst>
      <p:ext uri="{BB962C8B-B14F-4D97-AF65-F5344CB8AC3E}">
        <p14:creationId xmlns:p14="http://schemas.microsoft.com/office/powerpoint/2010/main" val="1633413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Immer wieder lesen oder hören wir von brennenden Lithium-Ionen-Akkus. So hervorragend ihre Eigenschaften als Energieträger</a:t>
            </a:r>
          </a:p>
          <a:p>
            <a:r>
              <a:rPr lang="de-DE" dirty="0"/>
              <a:t>bzw. -speicher sind, so gefährlich sind sie auch!</a:t>
            </a:r>
          </a:p>
          <a:p>
            <a:r>
              <a:rPr lang="de-DE" dirty="0"/>
              <a:t>Diesen Gefahren muss beim Transport besondere Aufmerksamkeit zukommen; daher sind diese Batterie- und Akkutypen auch als Gefahrgut eingestuft.</a:t>
            </a:r>
          </a:p>
          <a:p>
            <a:r>
              <a:rPr lang="de-DE" dirty="0"/>
              <a:t>Somit müssen sowohl die Verpackungsbeschaffenheit als auch die Kennzeichnung der Versandstücke besonderen Anforderungen genügen.</a:t>
            </a:r>
          </a:p>
          <a:p>
            <a:endParaRPr lang="de-DE" dirty="0"/>
          </a:p>
        </p:txBody>
      </p:sp>
      <p:sp>
        <p:nvSpPr>
          <p:cNvPr id="4" name="Foliennummernplatzhalter 3"/>
          <p:cNvSpPr>
            <a:spLocks noGrp="1"/>
          </p:cNvSpPr>
          <p:nvPr>
            <p:ph type="sldNum" sz="quarter" idx="5"/>
          </p:nvPr>
        </p:nvSpPr>
        <p:spPr/>
        <p:txBody>
          <a:bodyPr/>
          <a:lstStyle/>
          <a:p>
            <a:pPr>
              <a:defRPr/>
            </a:pPr>
            <a:fld id="{D3000E32-EB00-4B5B-BCD6-6B4A0A068C9F}" type="slidenum">
              <a:rPr lang="de-DE" smtClean="0"/>
              <a:pPr>
                <a:defRPr/>
              </a:pPr>
              <a:t>4</a:t>
            </a:fld>
            <a:endParaRPr lang="de-DE" dirty="0"/>
          </a:p>
        </p:txBody>
      </p:sp>
    </p:spTree>
    <p:extLst>
      <p:ext uri="{BB962C8B-B14F-4D97-AF65-F5344CB8AC3E}">
        <p14:creationId xmlns:p14="http://schemas.microsoft.com/office/powerpoint/2010/main" val="41516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besonderen Regelungen hinsichtlich Verpackung und Kennzeichnung gelten nicht nur für Lithiumbatterien, die alleine versendet werden, sondern auch für Geräte und Werkzeuge, die solche Batterien enthalten.</a:t>
            </a:r>
          </a:p>
          <a:p>
            <a:endParaRPr lang="de-DE" dirty="0"/>
          </a:p>
          <a:p>
            <a:r>
              <a:rPr lang="de-DE" dirty="0"/>
              <a:t>Sind Sie sich nicht sicher, welche Art von Batterien in einem Gerät verbaut sind (besondere Beachtung müssen Sie Werbegeschenken widmen!), so versenden Sie das entsprechende Gerät vorsichtshalber ohne die zugehörigen Batterien.</a:t>
            </a:r>
          </a:p>
        </p:txBody>
      </p:sp>
      <p:sp>
        <p:nvSpPr>
          <p:cNvPr id="4" name="Foliennummernplatzhalter 3"/>
          <p:cNvSpPr>
            <a:spLocks noGrp="1"/>
          </p:cNvSpPr>
          <p:nvPr>
            <p:ph type="sldNum" sz="quarter" idx="5"/>
          </p:nvPr>
        </p:nvSpPr>
        <p:spPr/>
        <p:txBody>
          <a:bodyPr/>
          <a:lstStyle/>
          <a:p>
            <a:pPr>
              <a:defRPr/>
            </a:pPr>
            <a:fld id="{D3000E32-EB00-4B5B-BCD6-6B4A0A068C9F}" type="slidenum">
              <a:rPr lang="de-DE" smtClean="0"/>
              <a:pPr>
                <a:defRPr/>
              </a:pPr>
              <a:t>5</a:t>
            </a:fld>
            <a:endParaRPr lang="de-DE" dirty="0"/>
          </a:p>
        </p:txBody>
      </p:sp>
    </p:spTree>
    <p:extLst>
      <p:ext uri="{BB962C8B-B14F-4D97-AF65-F5344CB8AC3E}">
        <p14:creationId xmlns:p14="http://schemas.microsoft.com/office/powerpoint/2010/main" val="1200171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dirty="0"/>
              <a:t>Für jeden Verkehrsträger gibt es ein eigenes Vorschriftenwerk, das beim Transport zu beachten ist. Diese Vorschriften sind im Regelfall sehr umfangreich und komplex.</a:t>
            </a:r>
          </a:p>
          <a:p>
            <a:endParaRPr lang="de-DE" b="0" dirty="0"/>
          </a:p>
          <a:p>
            <a:r>
              <a:rPr lang="de-DE" b="0" dirty="0"/>
              <a:t>Für die einzelnen Verkehrsträger sind die folgenden Vorschriften zu beachten:</a:t>
            </a:r>
          </a:p>
          <a:p>
            <a:r>
              <a:rPr lang="de-DE" b="1" dirty="0"/>
              <a:t>Straße: </a:t>
            </a:r>
            <a:r>
              <a:rPr lang="de-DE" dirty="0"/>
              <a:t>Übereinkommen über die internationale Beförderung gefährlicher Güter auf der Straße (</a:t>
            </a:r>
            <a:r>
              <a:rPr lang="de-DE" b="1" dirty="0"/>
              <a:t>ADR</a:t>
            </a:r>
            <a:r>
              <a:rPr lang="de-DE" dirty="0"/>
              <a:t>)</a:t>
            </a:r>
          </a:p>
          <a:p>
            <a:r>
              <a:rPr lang="de-DE" b="1" dirty="0"/>
              <a:t>Schiene: </a:t>
            </a:r>
            <a:r>
              <a:rPr lang="de-DE" dirty="0"/>
              <a:t>Ordnung für die internationale Eisenbahnbeförderung gefährlicher Güter (</a:t>
            </a:r>
            <a:r>
              <a:rPr lang="de-DE" b="1" dirty="0"/>
              <a:t>RID</a:t>
            </a:r>
            <a:r>
              <a:rPr lang="de-DE" dirty="0"/>
              <a:t>)</a:t>
            </a:r>
          </a:p>
          <a:p>
            <a:r>
              <a:rPr lang="de-DE" b="1" dirty="0"/>
              <a:t>Luft:</a:t>
            </a:r>
            <a:r>
              <a:rPr lang="de-DE" dirty="0"/>
              <a:t> Gefahrgutvorschriften der International Air Transport Association (</a:t>
            </a:r>
            <a:r>
              <a:rPr lang="de-DE" b="1" dirty="0"/>
              <a:t>IATA-DGR</a:t>
            </a:r>
            <a:r>
              <a:rPr lang="de-DE" dirty="0"/>
              <a:t>) </a:t>
            </a:r>
          </a:p>
          <a:p>
            <a:r>
              <a:rPr lang="de-DE" b="1" dirty="0"/>
              <a:t>Binnenschifffahrt: </a:t>
            </a:r>
            <a:r>
              <a:rPr lang="de-DE" b="0" dirty="0"/>
              <a:t>Europäisches Übereinkommen über die internationale Beförderung gefährlicher Güter auf Binnenwasserstraßen (</a:t>
            </a:r>
            <a:r>
              <a:rPr lang="de-DE" b="1" dirty="0"/>
              <a:t>ADN</a:t>
            </a:r>
            <a:r>
              <a:rPr lang="de-DE" b="0" dirty="0"/>
              <a:t>)</a:t>
            </a:r>
          </a:p>
          <a:p>
            <a:r>
              <a:rPr lang="de-DE" b="1" dirty="0"/>
              <a:t>Seeschifffahrt:</a:t>
            </a:r>
            <a:r>
              <a:rPr lang="de-DE" dirty="0"/>
              <a:t> Internationaler Code für die Beförderung von gefährlichen Gütern mit Seeschiffen (</a:t>
            </a:r>
            <a:r>
              <a:rPr lang="de-DE" b="1" dirty="0"/>
              <a:t>IMDG-Code</a:t>
            </a:r>
            <a:r>
              <a:rPr lang="de-DE" dirty="0"/>
              <a:t>)</a:t>
            </a:r>
          </a:p>
          <a:p>
            <a:endParaRPr lang="de-DE" dirty="0"/>
          </a:p>
        </p:txBody>
      </p:sp>
      <p:sp>
        <p:nvSpPr>
          <p:cNvPr id="4" name="Foliennummernplatzhalter 3"/>
          <p:cNvSpPr>
            <a:spLocks noGrp="1"/>
          </p:cNvSpPr>
          <p:nvPr>
            <p:ph type="sldNum" sz="quarter" idx="5"/>
          </p:nvPr>
        </p:nvSpPr>
        <p:spPr/>
        <p:txBody>
          <a:bodyPr/>
          <a:lstStyle/>
          <a:p>
            <a:pPr>
              <a:defRPr/>
            </a:pPr>
            <a:fld id="{D3000E32-EB00-4B5B-BCD6-6B4A0A068C9F}" type="slidenum">
              <a:rPr lang="de-DE" smtClean="0"/>
              <a:pPr>
                <a:defRPr/>
              </a:pPr>
              <a:t>7</a:t>
            </a:fld>
            <a:endParaRPr lang="de-DE" dirty="0"/>
          </a:p>
        </p:txBody>
      </p:sp>
    </p:spTree>
    <p:extLst>
      <p:ext uri="{BB962C8B-B14F-4D97-AF65-F5344CB8AC3E}">
        <p14:creationId xmlns:p14="http://schemas.microsoft.com/office/powerpoint/2010/main" val="1816136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Besteht eine Transportkette aus unterschiedlichen Verkehrsträgern, so sind die Vorschriften der einzelnen Verkehrsträger zu beachten!</a:t>
            </a:r>
          </a:p>
        </p:txBody>
      </p:sp>
      <p:sp>
        <p:nvSpPr>
          <p:cNvPr id="4" name="Foliennummernplatzhalter 3"/>
          <p:cNvSpPr>
            <a:spLocks noGrp="1"/>
          </p:cNvSpPr>
          <p:nvPr>
            <p:ph type="sldNum" sz="quarter" idx="5"/>
          </p:nvPr>
        </p:nvSpPr>
        <p:spPr/>
        <p:txBody>
          <a:bodyPr/>
          <a:lstStyle/>
          <a:p>
            <a:pPr>
              <a:defRPr/>
            </a:pPr>
            <a:fld id="{D3000E32-EB00-4B5B-BCD6-6B4A0A068C9F}" type="slidenum">
              <a:rPr lang="de-DE" smtClean="0"/>
              <a:pPr>
                <a:defRPr/>
              </a:pPr>
              <a:t>8</a:t>
            </a:fld>
            <a:endParaRPr lang="de-DE" dirty="0"/>
          </a:p>
        </p:txBody>
      </p:sp>
    </p:spTree>
    <p:extLst>
      <p:ext uri="{BB962C8B-B14F-4D97-AF65-F5344CB8AC3E}">
        <p14:creationId xmlns:p14="http://schemas.microsoft.com/office/powerpoint/2010/main" val="4250348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Gefahrgut darf nur von unterwiesenem Personal verpackt und versendet werden! </a:t>
            </a:r>
          </a:p>
          <a:p>
            <a:r>
              <a:rPr lang="de-DE" dirty="0"/>
              <a:t>Daher ist auch das Verpacken und der Versand von Lithium-Ionen-Batterien und -Akkus nur durch unterwiesenes Personal durchzuführen!</a:t>
            </a:r>
          </a:p>
        </p:txBody>
      </p:sp>
      <p:sp>
        <p:nvSpPr>
          <p:cNvPr id="4" name="Foliennummernplatzhalter 3"/>
          <p:cNvSpPr>
            <a:spLocks noGrp="1"/>
          </p:cNvSpPr>
          <p:nvPr>
            <p:ph type="sldNum" sz="quarter" idx="5"/>
          </p:nvPr>
        </p:nvSpPr>
        <p:spPr/>
        <p:txBody>
          <a:bodyPr/>
          <a:lstStyle/>
          <a:p>
            <a:pPr>
              <a:defRPr/>
            </a:pPr>
            <a:fld id="{D3000E32-EB00-4B5B-BCD6-6B4A0A068C9F}" type="slidenum">
              <a:rPr lang="de-DE" smtClean="0"/>
              <a:pPr>
                <a:defRPr/>
              </a:pPr>
              <a:t>10</a:t>
            </a:fld>
            <a:endParaRPr lang="de-DE" dirty="0"/>
          </a:p>
        </p:txBody>
      </p:sp>
    </p:spTree>
    <p:extLst>
      <p:ext uri="{BB962C8B-B14F-4D97-AF65-F5344CB8AC3E}">
        <p14:creationId xmlns:p14="http://schemas.microsoft.com/office/powerpoint/2010/main" val="4045557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Nur Lithium-Ionen-Batterien, die gemäß UN-38.3-Report geprüft sind, dürfen transportiert werden!</a:t>
            </a:r>
          </a:p>
        </p:txBody>
      </p:sp>
      <p:sp>
        <p:nvSpPr>
          <p:cNvPr id="4" name="Foliennummernplatzhalter 3"/>
          <p:cNvSpPr>
            <a:spLocks noGrp="1"/>
          </p:cNvSpPr>
          <p:nvPr>
            <p:ph type="sldNum" sz="quarter" idx="5"/>
          </p:nvPr>
        </p:nvSpPr>
        <p:spPr/>
        <p:txBody>
          <a:bodyPr/>
          <a:lstStyle/>
          <a:p>
            <a:pPr>
              <a:defRPr/>
            </a:pPr>
            <a:fld id="{D3000E32-EB00-4B5B-BCD6-6B4A0A068C9F}" type="slidenum">
              <a:rPr lang="de-DE" smtClean="0"/>
              <a:pPr>
                <a:defRPr/>
              </a:pPr>
              <a:t>12</a:t>
            </a:fld>
            <a:endParaRPr lang="de-DE" dirty="0"/>
          </a:p>
        </p:txBody>
      </p:sp>
    </p:spTree>
    <p:extLst>
      <p:ext uri="{BB962C8B-B14F-4D97-AF65-F5344CB8AC3E}">
        <p14:creationId xmlns:p14="http://schemas.microsoft.com/office/powerpoint/2010/main" val="1421761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Jedem Gefahrgut sind zur eindeutigen Identifikation sogenannte UN-Nummern zugewiesen, die international gültig sind.</a:t>
            </a:r>
          </a:p>
          <a:p>
            <a:endParaRPr lang="de-DE" dirty="0"/>
          </a:p>
          <a:p>
            <a:r>
              <a:rPr lang="de-DE" dirty="0"/>
              <a:t>In der abgebildeten Tabelle sind die für Lithium-Ionen-Batterien gültigen UN-Nummern aufgeführt.</a:t>
            </a:r>
          </a:p>
        </p:txBody>
      </p:sp>
      <p:sp>
        <p:nvSpPr>
          <p:cNvPr id="4" name="Foliennummernplatzhalter 3"/>
          <p:cNvSpPr>
            <a:spLocks noGrp="1"/>
          </p:cNvSpPr>
          <p:nvPr>
            <p:ph type="sldNum" sz="quarter" idx="5"/>
          </p:nvPr>
        </p:nvSpPr>
        <p:spPr/>
        <p:txBody>
          <a:bodyPr/>
          <a:lstStyle/>
          <a:p>
            <a:pPr>
              <a:defRPr/>
            </a:pPr>
            <a:fld id="{D3000E32-EB00-4B5B-BCD6-6B4A0A068C9F}" type="slidenum">
              <a:rPr lang="de-DE" smtClean="0"/>
              <a:pPr>
                <a:defRPr/>
              </a:pPr>
              <a:t>13</a:t>
            </a:fld>
            <a:endParaRPr lang="de-DE" dirty="0"/>
          </a:p>
        </p:txBody>
      </p:sp>
    </p:spTree>
    <p:extLst>
      <p:ext uri="{BB962C8B-B14F-4D97-AF65-F5344CB8AC3E}">
        <p14:creationId xmlns:p14="http://schemas.microsoft.com/office/powerpoint/2010/main" val="989727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F47023E0-6AC5-2D44-85F2-BB449B142D2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981" t="31020" r="17556"/>
          <a:stretch/>
        </p:blipFill>
        <p:spPr>
          <a:xfrm>
            <a:off x="-82875" y="-1523240"/>
            <a:ext cx="12274875" cy="8408624"/>
          </a:xfrm>
          <a:prstGeom prst="rect">
            <a:avLst/>
          </a:prstGeom>
        </p:spPr>
      </p:pic>
      <p:sp>
        <p:nvSpPr>
          <p:cNvPr id="19" name="Rectangle 3">
            <a:extLst>
              <a:ext uri="{FF2B5EF4-FFF2-40B4-BE49-F238E27FC236}">
                <a16:creationId xmlns:a16="http://schemas.microsoft.com/office/drawing/2014/main" id="{B8FFCD99-2D63-8F46-B624-CA7156661C2A}"/>
              </a:ext>
            </a:extLst>
          </p:cNvPr>
          <p:cNvSpPr/>
          <p:nvPr userDrawn="1"/>
        </p:nvSpPr>
        <p:spPr>
          <a:xfrm flipV="1">
            <a:off x="860334" y="2025580"/>
            <a:ext cx="2592288" cy="53509"/>
          </a:xfrm>
          <a:prstGeom prst="rect">
            <a:avLst/>
          </a:prstGeom>
          <a:solidFill>
            <a:schemeClr val="bg1"/>
          </a:solidFill>
          <a:ln>
            <a:noFill/>
          </a:ln>
          <a:effectLst>
            <a:softEdge rad="25400"/>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fontAlgn="auto">
              <a:spcBef>
                <a:spcPts val="0"/>
              </a:spcBef>
              <a:spcAft>
                <a:spcPts val="0"/>
              </a:spcAft>
              <a:defRPr/>
            </a:pPr>
            <a:endParaRPr lang="en-US" dirty="0">
              <a:solidFill>
                <a:schemeClr val="accent2"/>
              </a:solidFill>
              <a:latin typeface="Open Sans Light"/>
            </a:endParaRPr>
          </a:p>
        </p:txBody>
      </p:sp>
      <p:sp>
        <p:nvSpPr>
          <p:cNvPr id="24" name="Rechteck 23">
            <a:extLst>
              <a:ext uri="{FF2B5EF4-FFF2-40B4-BE49-F238E27FC236}">
                <a16:creationId xmlns:a16="http://schemas.microsoft.com/office/drawing/2014/main" id="{2EB580AE-13C5-0841-9AEC-B709FE3FCA99}"/>
              </a:ext>
            </a:extLst>
          </p:cNvPr>
          <p:cNvSpPr/>
          <p:nvPr userDrawn="1"/>
        </p:nvSpPr>
        <p:spPr>
          <a:xfrm>
            <a:off x="860334" y="2211766"/>
            <a:ext cx="6624736" cy="400110"/>
          </a:xfrm>
          <a:prstGeom prst="rect">
            <a:avLst/>
          </a:prstGeom>
        </p:spPr>
        <p:txBody>
          <a:bodyPr wrap="square" lIns="0">
            <a:spAutoFit/>
          </a:bodyPr>
          <a:lstStyle/>
          <a:p>
            <a:r>
              <a:rPr lang="de-DE" altLang="de-DE" sz="2000" b="1" dirty="0">
                <a:solidFill>
                  <a:schemeClr val="accent2"/>
                </a:solidFill>
                <a:latin typeface="Calibri" panose="020F0502020204030204" pitchFamily="34" charset="0"/>
              </a:rPr>
              <a:t>Herzlich willkommen!</a:t>
            </a:r>
            <a:endParaRPr lang="de-DE" sz="2000" b="1" dirty="0">
              <a:solidFill>
                <a:schemeClr val="accent2"/>
              </a:solidFill>
              <a:latin typeface="Calibri" panose="020F0502020204030204" pitchFamily="34" charset="0"/>
            </a:endParaRPr>
          </a:p>
        </p:txBody>
      </p:sp>
      <p:sp>
        <p:nvSpPr>
          <p:cNvPr id="25" name="Rectangle 3">
            <a:extLst>
              <a:ext uri="{FF2B5EF4-FFF2-40B4-BE49-F238E27FC236}">
                <a16:creationId xmlns:a16="http://schemas.microsoft.com/office/drawing/2014/main" id="{81237BEC-0176-7045-8C34-161D855EEF55}"/>
              </a:ext>
            </a:extLst>
          </p:cNvPr>
          <p:cNvSpPr/>
          <p:nvPr userDrawn="1"/>
        </p:nvSpPr>
        <p:spPr>
          <a:xfrm flipV="1">
            <a:off x="860334" y="2025580"/>
            <a:ext cx="2592288" cy="53509"/>
          </a:xfrm>
          <a:prstGeom prst="rect">
            <a:avLst/>
          </a:prstGeom>
          <a:solidFill>
            <a:schemeClr val="bg1"/>
          </a:solidFill>
          <a:ln>
            <a:noFill/>
          </a:ln>
          <a:effectLst>
            <a:softEdge rad="25400"/>
          </a:effectLst>
        </p:spPr>
        <p:style>
          <a:lnRef idx="1">
            <a:schemeClr val="accent1"/>
          </a:lnRef>
          <a:fillRef idx="3">
            <a:schemeClr val="accent1"/>
          </a:fillRef>
          <a:effectRef idx="2">
            <a:schemeClr val="accent1"/>
          </a:effectRef>
          <a:fontRef idx="minor">
            <a:schemeClr val="lt1"/>
          </a:fontRef>
        </p:style>
        <p:txBody>
          <a:bodyPr lIns="91339" tIns="45672" rIns="91339" bIns="45672" anchor="ctr"/>
          <a:lstStyle/>
          <a:p>
            <a:pPr algn="ctr" defTabSz="1087444" fontAlgn="auto">
              <a:spcBef>
                <a:spcPts val="0"/>
              </a:spcBef>
              <a:spcAft>
                <a:spcPts val="0"/>
              </a:spcAft>
              <a:defRPr/>
            </a:pPr>
            <a:endParaRPr lang="en-US" dirty="0">
              <a:solidFill>
                <a:schemeClr val="accent2"/>
              </a:solidFill>
              <a:latin typeface="Open Sans Light"/>
            </a:endParaRPr>
          </a:p>
        </p:txBody>
      </p:sp>
      <p:sp>
        <p:nvSpPr>
          <p:cNvPr id="26" name="Textplatzhalter 14">
            <a:extLst>
              <a:ext uri="{FF2B5EF4-FFF2-40B4-BE49-F238E27FC236}">
                <a16:creationId xmlns:a16="http://schemas.microsoft.com/office/drawing/2014/main" id="{BD4708FD-3906-CA42-9F3C-46B7B0A6156F}"/>
              </a:ext>
            </a:extLst>
          </p:cNvPr>
          <p:cNvSpPr>
            <a:spLocks noGrp="1"/>
          </p:cNvSpPr>
          <p:nvPr>
            <p:ph type="body" sz="quarter" idx="11" hasCustomPrompt="1"/>
          </p:nvPr>
        </p:nvSpPr>
        <p:spPr>
          <a:xfrm>
            <a:off x="860334" y="851182"/>
            <a:ext cx="8064896" cy="568746"/>
          </a:xfrm>
          <a:prstGeom prst="rect">
            <a:avLst/>
          </a:prstGeom>
        </p:spPr>
        <p:txBody>
          <a:bodyPr lIns="0"/>
          <a:lstStyle>
            <a:lvl1pPr marL="0" indent="0">
              <a:buNone/>
              <a:defRPr sz="4000" b="1">
                <a:solidFill>
                  <a:schemeClr val="accent2"/>
                </a:solidFill>
                <a:latin typeface="Calibri" panose="020F0502020204030204" pitchFamily="34" charset="0"/>
              </a:defRPr>
            </a:lvl1pPr>
          </a:lstStyle>
          <a:p>
            <a:pPr lvl="0"/>
            <a:r>
              <a:rPr lang="de-DE" dirty="0"/>
              <a:t>Rubrik</a:t>
            </a:r>
          </a:p>
        </p:txBody>
      </p:sp>
      <p:sp>
        <p:nvSpPr>
          <p:cNvPr id="27" name="Textplatzhalter 17">
            <a:extLst>
              <a:ext uri="{FF2B5EF4-FFF2-40B4-BE49-F238E27FC236}">
                <a16:creationId xmlns:a16="http://schemas.microsoft.com/office/drawing/2014/main" id="{5E3EC930-C21E-694B-B4C3-53B9159B030E}"/>
              </a:ext>
            </a:extLst>
          </p:cNvPr>
          <p:cNvSpPr>
            <a:spLocks noGrp="1"/>
          </p:cNvSpPr>
          <p:nvPr>
            <p:ph type="body" sz="quarter" idx="12" hasCustomPrompt="1"/>
          </p:nvPr>
        </p:nvSpPr>
        <p:spPr>
          <a:xfrm>
            <a:off x="860335" y="1439282"/>
            <a:ext cx="11904497" cy="413878"/>
          </a:xfrm>
          <a:prstGeom prst="rect">
            <a:avLst/>
          </a:prstGeom>
        </p:spPr>
        <p:txBody>
          <a:bodyPr lIns="0"/>
          <a:lstStyle>
            <a:lvl1pPr marL="0" indent="0">
              <a:buNone/>
              <a:defRPr sz="2400" b="1" baseline="0">
                <a:solidFill>
                  <a:schemeClr val="bg1"/>
                </a:solidFill>
                <a:latin typeface="Calibri" panose="020F0502020204030204" pitchFamily="34" charset="0"/>
              </a:defRPr>
            </a:lvl1pPr>
          </a:lstStyle>
          <a:p>
            <a:pPr lvl="0"/>
            <a:r>
              <a:rPr lang="de-DE" dirty="0"/>
              <a:t>Titel der Präsentation</a:t>
            </a:r>
          </a:p>
        </p:txBody>
      </p:sp>
      <p:pic>
        <p:nvPicPr>
          <p:cNvPr id="28" name="Grafik 27">
            <a:extLst>
              <a:ext uri="{FF2B5EF4-FFF2-40B4-BE49-F238E27FC236}">
                <a16:creationId xmlns:a16="http://schemas.microsoft.com/office/drawing/2014/main" id="{F3DB0DFF-F8DE-F142-A3AD-49EC0C90AFC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25230" y="5549861"/>
            <a:ext cx="2769096" cy="950723"/>
          </a:xfrm>
          <a:prstGeom prst="rect">
            <a:avLst/>
          </a:prstGeom>
        </p:spPr>
      </p:pic>
    </p:spTree>
    <p:extLst>
      <p:ext uri="{BB962C8B-B14F-4D97-AF65-F5344CB8AC3E}">
        <p14:creationId xmlns:p14="http://schemas.microsoft.com/office/powerpoint/2010/main" val="276131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orlage Tabelle">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sp>
        <p:nvSpPr>
          <p:cNvPr id="49" name="Textplatzhalter 14"/>
          <p:cNvSpPr>
            <a:spLocks noGrp="1"/>
          </p:cNvSpPr>
          <p:nvPr>
            <p:ph type="body" sz="quarter" idx="10" hasCustomPrompt="1"/>
          </p:nvPr>
        </p:nvSpPr>
        <p:spPr>
          <a:xfrm>
            <a:off x="713657" y="1340768"/>
            <a:ext cx="10604583" cy="431502"/>
          </a:xfrm>
          <a:prstGeom prst="rect">
            <a:avLst/>
          </a:prstGeom>
        </p:spPr>
        <p:txBody>
          <a:bodyPr lIns="0"/>
          <a:lstStyle>
            <a:lvl1pPr marL="0" indent="0">
              <a:buNone/>
              <a:defRPr sz="2800" b="1">
                <a:solidFill>
                  <a:schemeClr val="accent1"/>
                </a:solidFill>
                <a:latin typeface="Calibri" panose="020F0502020204030204" pitchFamily="34" charset="0"/>
              </a:defRPr>
            </a:lvl1pPr>
          </a:lstStyle>
          <a:p>
            <a:pPr lvl="0"/>
            <a:r>
              <a:rPr lang="de-DE" dirty="0"/>
              <a:t>Überschrift</a:t>
            </a:r>
          </a:p>
        </p:txBody>
      </p:sp>
      <p:sp>
        <p:nvSpPr>
          <p:cNvPr id="5" name="Tabellenplatzhalter 4"/>
          <p:cNvSpPr>
            <a:spLocks noGrp="1"/>
          </p:cNvSpPr>
          <p:nvPr>
            <p:ph type="tbl" sz="quarter" idx="11"/>
          </p:nvPr>
        </p:nvSpPr>
        <p:spPr>
          <a:xfrm>
            <a:off x="713656" y="2406422"/>
            <a:ext cx="10598835" cy="3398842"/>
          </a:xfrm>
          <a:prstGeom prst="rect">
            <a:avLst/>
          </a:prstGeom>
        </p:spPr>
        <p:txBody>
          <a:bodyPr/>
          <a:lstStyle>
            <a:lvl1pPr marL="0" indent="0">
              <a:buNone/>
              <a:defRPr sz="1800">
                <a:latin typeface="Calibri" panose="020F0502020204030204" pitchFamily="34" charset="0"/>
              </a:defRPr>
            </a:lvl1pPr>
          </a:lstStyle>
          <a:p>
            <a:r>
              <a:rPr lang="de-DE" dirty="0"/>
              <a:t>Tabelle durch Klicken auf Symbol hinzufügen</a:t>
            </a:r>
          </a:p>
        </p:txBody>
      </p:sp>
    </p:spTree>
    <p:extLst>
      <p:ext uri="{BB962C8B-B14F-4D97-AF65-F5344CB8AC3E}">
        <p14:creationId xmlns:p14="http://schemas.microsoft.com/office/powerpoint/2010/main" val="69576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htung-Folie">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grpSp>
        <p:nvGrpSpPr>
          <p:cNvPr id="12" name="Gruppieren 11"/>
          <p:cNvGrpSpPr/>
          <p:nvPr userDrawn="1"/>
        </p:nvGrpSpPr>
        <p:grpSpPr>
          <a:xfrm>
            <a:off x="1487489" y="1340768"/>
            <a:ext cx="9016831" cy="4113164"/>
            <a:chOff x="1115616" y="1340768"/>
            <a:chExt cx="6762623" cy="4113164"/>
          </a:xfrm>
        </p:grpSpPr>
        <p:grpSp>
          <p:nvGrpSpPr>
            <p:cNvPr id="13" name="Gruppieren 12"/>
            <p:cNvGrpSpPr/>
            <p:nvPr/>
          </p:nvGrpSpPr>
          <p:grpSpPr>
            <a:xfrm>
              <a:off x="1311333" y="1775547"/>
              <a:ext cx="6566906" cy="3678385"/>
              <a:chOff x="1475656" y="1994360"/>
              <a:chExt cx="6566906" cy="3678385"/>
            </a:xfrm>
          </p:grpSpPr>
          <p:sp>
            <p:nvSpPr>
              <p:cNvPr id="19" name="Diagonal liegende Ecken des Rechtecks abrunden 18"/>
              <p:cNvSpPr/>
              <p:nvPr/>
            </p:nvSpPr>
            <p:spPr>
              <a:xfrm>
                <a:off x="1475656" y="2029955"/>
                <a:ext cx="6566906" cy="3642790"/>
              </a:xfrm>
              <a:prstGeom prst="round2Diag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dirty="0"/>
              </a:p>
            </p:txBody>
          </p:sp>
          <p:sp>
            <p:nvSpPr>
              <p:cNvPr id="20" name="Rechteck 19"/>
              <p:cNvSpPr/>
              <p:nvPr/>
            </p:nvSpPr>
            <p:spPr>
              <a:xfrm>
                <a:off x="1475656" y="1994360"/>
                <a:ext cx="6566906" cy="585509"/>
              </a:xfrm>
              <a:prstGeom prst="rect">
                <a:avLst/>
              </a:pr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dirty="0"/>
              </a:p>
            </p:txBody>
          </p:sp>
        </p:grpSp>
        <p:grpSp>
          <p:nvGrpSpPr>
            <p:cNvPr id="14" name="Gruppieren 13"/>
            <p:cNvGrpSpPr/>
            <p:nvPr/>
          </p:nvGrpSpPr>
          <p:grpSpPr>
            <a:xfrm>
              <a:off x="1115616" y="1340768"/>
              <a:ext cx="807784" cy="1938992"/>
              <a:chOff x="1259632" y="1317618"/>
              <a:chExt cx="807784" cy="1938992"/>
            </a:xfrm>
          </p:grpSpPr>
          <p:sp>
            <p:nvSpPr>
              <p:cNvPr id="17" name="Freihandform 16"/>
              <p:cNvSpPr/>
              <p:nvPr/>
            </p:nvSpPr>
            <p:spPr>
              <a:xfrm rot="5400000">
                <a:off x="969204" y="1883222"/>
                <a:ext cx="1388639" cy="807784"/>
              </a:xfrm>
              <a:custGeom>
                <a:avLst/>
                <a:gdLst>
                  <a:gd name="connsiteX0" fmla="*/ 0 w 2178962"/>
                  <a:gd name="connsiteY0" fmla="*/ 0 h 685516"/>
                  <a:gd name="connsiteX1" fmla="*/ 1271061 w 2178962"/>
                  <a:gd name="connsiteY1" fmla="*/ 0 h 685516"/>
                  <a:gd name="connsiteX2" fmla="*/ 1530721 w 2178962"/>
                  <a:gd name="connsiteY2" fmla="*/ -73350 h 685516"/>
                  <a:gd name="connsiteX3" fmla="*/ 1815802 w 2178962"/>
                  <a:gd name="connsiteY3" fmla="*/ 0 h 685516"/>
                  <a:gd name="connsiteX4" fmla="*/ 2178962 w 2178962"/>
                  <a:gd name="connsiteY4" fmla="*/ 0 h 685516"/>
                  <a:gd name="connsiteX5" fmla="*/ 2178962 w 2178962"/>
                  <a:gd name="connsiteY5" fmla="*/ 114253 h 685516"/>
                  <a:gd name="connsiteX6" fmla="*/ 2178962 w 2178962"/>
                  <a:gd name="connsiteY6" fmla="*/ 114253 h 685516"/>
                  <a:gd name="connsiteX7" fmla="*/ 2178962 w 2178962"/>
                  <a:gd name="connsiteY7" fmla="*/ 285632 h 685516"/>
                  <a:gd name="connsiteX8" fmla="*/ 2178962 w 2178962"/>
                  <a:gd name="connsiteY8" fmla="*/ 685516 h 685516"/>
                  <a:gd name="connsiteX9" fmla="*/ 1815802 w 2178962"/>
                  <a:gd name="connsiteY9" fmla="*/ 685516 h 685516"/>
                  <a:gd name="connsiteX10" fmla="*/ 1271061 w 2178962"/>
                  <a:gd name="connsiteY10" fmla="*/ 685516 h 685516"/>
                  <a:gd name="connsiteX11" fmla="*/ 1271061 w 2178962"/>
                  <a:gd name="connsiteY11" fmla="*/ 685516 h 685516"/>
                  <a:gd name="connsiteX12" fmla="*/ 0 w 2178962"/>
                  <a:gd name="connsiteY12" fmla="*/ 685516 h 685516"/>
                  <a:gd name="connsiteX13" fmla="*/ 0 w 2178962"/>
                  <a:gd name="connsiteY13" fmla="*/ 285632 h 685516"/>
                  <a:gd name="connsiteX14" fmla="*/ 0 w 2178962"/>
                  <a:gd name="connsiteY14" fmla="*/ 114253 h 685516"/>
                  <a:gd name="connsiteX15" fmla="*/ 0 w 2178962"/>
                  <a:gd name="connsiteY15" fmla="*/ 114253 h 685516"/>
                  <a:gd name="connsiteX16" fmla="*/ 0 w 2178962"/>
                  <a:gd name="connsiteY16" fmla="*/ 0 h 685516"/>
                  <a:gd name="connsiteX0" fmla="*/ 0 w 2178962"/>
                  <a:gd name="connsiteY0" fmla="*/ 73350 h 758866"/>
                  <a:gd name="connsiteX1" fmla="*/ 1271061 w 2178962"/>
                  <a:gd name="connsiteY1" fmla="*/ 73350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347121 w 2178962"/>
                  <a:gd name="connsiteY3" fmla="*/ 76746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117494 h 803010"/>
                  <a:gd name="connsiteX1" fmla="*/ 917058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17494 h 803010"/>
                  <a:gd name="connsiteX1" fmla="*/ 922044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31950 h 817466"/>
                  <a:gd name="connsiteX1" fmla="*/ 922044 w 2178962"/>
                  <a:gd name="connsiteY1" fmla="*/ 135345 h 817466"/>
                  <a:gd name="connsiteX2" fmla="*/ 1089396 w 2178962"/>
                  <a:gd name="connsiteY2" fmla="*/ 0 h 817466"/>
                  <a:gd name="connsiteX3" fmla="*/ 1347121 w 2178962"/>
                  <a:gd name="connsiteY3" fmla="*/ 135346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246203 h 817466"/>
                  <a:gd name="connsiteX14" fmla="*/ 0 w 2178962"/>
                  <a:gd name="connsiteY14"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417582 h 817466"/>
                  <a:gd name="connsiteX7" fmla="*/ 2178962 w 2178962"/>
                  <a:gd name="connsiteY7" fmla="*/ 817466 h 817466"/>
                  <a:gd name="connsiteX8" fmla="*/ 1815802 w 2178962"/>
                  <a:gd name="connsiteY8" fmla="*/ 817466 h 817466"/>
                  <a:gd name="connsiteX9" fmla="*/ 1271061 w 2178962"/>
                  <a:gd name="connsiteY9" fmla="*/ 817466 h 817466"/>
                  <a:gd name="connsiteX10" fmla="*/ 1271061 w 2178962"/>
                  <a:gd name="connsiteY10" fmla="*/ 817466 h 817466"/>
                  <a:gd name="connsiteX11" fmla="*/ 0 w 2178962"/>
                  <a:gd name="connsiteY11" fmla="*/ 817466 h 817466"/>
                  <a:gd name="connsiteX12" fmla="*/ 0 w 2178962"/>
                  <a:gd name="connsiteY12"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817466 h 817466"/>
                  <a:gd name="connsiteX7" fmla="*/ 1815802 w 2178962"/>
                  <a:gd name="connsiteY7" fmla="*/ 817466 h 817466"/>
                  <a:gd name="connsiteX8" fmla="*/ 1271061 w 2178962"/>
                  <a:gd name="connsiteY8" fmla="*/ 817466 h 817466"/>
                  <a:gd name="connsiteX9" fmla="*/ 1271061 w 2178962"/>
                  <a:gd name="connsiteY9" fmla="*/ 817466 h 817466"/>
                  <a:gd name="connsiteX10" fmla="*/ 0 w 2178962"/>
                  <a:gd name="connsiteY10" fmla="*/ 817466 h 817466"/>
                  <a:gd name="connsiteX11" fmla="*/ 0 w 2178962"/>
                  <a:gd name="connsiteY11"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1271061 w 2178962"/>
                  <a:gd name="connsiteY8" fmla="*/ 817466 h 817466"/>
                  <a:gd name="connsiteX9" fmla="*/ 0 w 2178962"/>
                  <a:gd name="connsiteY9" fmla="*/ 817466 h 817466"/>
                  <a:gd name="connsiteX10" fmla="*/ 0 w 2178962"/>
                  <a:gd name="connsiteY10"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0 w 2178962"/>
                  <a:gd name="connsiteY8" fmla="*/ 817466 h 817466"/>
                  <a:gd name="connsiteX9" fmla="*/ 0 w 2178962"/>
                  <a:gd name="connsiteY9"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0 w 2178962"/>
                  <a:gd name="connsiteY7" fmla="*/ 817466 h 817466"/>
                  <a:gd name="connsiteX8" fmla="*/ 0 w 2178962"/>
                  <a:gd name="connsiteY8"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0 w 2178962"/>
                  <a:gd name="connsiteY6" fmla="*/ 817466 h 817466"/>
                  <a:gd name="connsiteX7" fmla="*/ 0 w 2178962"/>
                  <a:gd name="connsiteY7" fmla="*/ 131950 h 817466"/>
                  <a:gd name="connsiteX0" fmla="*/ 0 w 2178964"/>
                  <a:gd name="connsiteY0" fmla="*/ 131950 h 817466"/>
                  <a:gd name="connsiteX1" fmla="*/ 922044 w 2178964"/>
                  <a:gd name="connsiteY1" fmla="*/ 135345 h 817466"/>
                  <a:gd name="connsiteX2" fmla="*/ 1089396 w 2178964"/>
                  <a:gd name="connsiteY2" fmla="*/ 0 h 817466"/>
                  <a:gd name="connsiteX3" fmla="*/ 1262216 w 2178964"/>
                  <a:gd name="connsiteY3" fmla="*/ 130527 h 817466"/>
                  <a:gd name="connsiteX4" fmla="*/ 2178962 w 2178964"/>
                  <a:gd name="connsiteY4" fmla="*/ 131950 h 817466"/>
                  <a:gd name="connsiteX5" fmla="*/ 2178965 w 2178964"/>
                  <a:gd name="connsiteY5" fmla="*/ 817466 h 817466"/>
                  <a:gd name="connsiteX6" fmla="*/ 0 w 2178964"/>
                  <a:gd name="connsiteY6" fmla="*/ 817466 h 817466"/>
                  <a:gd name="connsiteX7" fmla="*/ 0 w 2178964"/>
                  <a:gd name="connsiteY7" fmla="*/ 131950 h 817466"/>
                  <a:gd name="connsiteX0" fmla="*/ 0 w 2178965"/>
                  <a:gd name="connsiteY0" fmla="*/ 131950 h 817466"/>
                  <a:gd name="connsiteX1" fmla="*/ 922044 w 2178965"/>
                  <a:gd name="connsiteY1" fmla="*/ 135345 h 817466"/>
                  <a:gd name="connsiteX2" fmla="*/ 1089396 w 2178965"/>
                  <a:gd name="connsiteY2" fmla="*/ 0 h 817466"/>
                  <a:gd name="connsiteX3" fmla="*/ 1262216 w 2178965"/>
                  <a:gd name="connsiteY3" fmla="*/ 130527 h 817466"/>
                  <a:gd name="connsiteX4" fmla="*/ 2178965 w 2178965"/>
                  <a:gd name="connsiteY4" fmla="*/ 131949 h 817466"/>
                  <a:gd name="connsiteX5" fmla="*/ 2178965 w 2178965"/>
                  <a:gd name="connsiteY5" fmla="*/ 817466 h 817466"/>
                  <a:gd name="connsiteX6" fmla="*/ 0 w 2178965"/>
                  <a:gd name="connsiteY6" fmla="*/ 817466 h 817466"/>
                  <a:gd name="connsiteX7" fmla="*/ 0 w 2178965"/>
                  <a:gd name="connsiteY7" fmla="*/ 131950 h 817466"/>
                  <a:gd name="connsiteX0" fmla="*/ 0 w 2178965"/>
                  <a:gd name="connsiteY0" fmla="*/ 74633 h 760149"/>
                  <a:gd name="connsiteX1" fmla="*/ 922044 w 2178965"/>
                  <a:gd name="connsiteY1" fmla="*/ 78028 h 760149"/>
                  <a:gd name="connsiteX2" fmla="*/ 1105701 w 2178965"/>
                  <a:gd name="connsiteY2" fmla="*/ 0 h 760149"/>
                  <a:gd name="connsiteX3" fmla="*/ 1262216 w 2178965"/>
                  <a:gd name="connsiteY3" fmla="*/ 73210 h 760149"/>
                  <a:gd name="connsiteX4" fmla="*/ 2178965 w 2178965"/>
                  <a:gd name="connsiteY4" fmla="*/ 74632 h 760149"/>
                  <a:gd name="connsiteX5" fmla="*/ 2178965 w 2178965"/>
                  <a:gd name="connsiteY5" fmla="*/ 760149 h 760149"/>
                  <a:gd name="connsiteX6" fmla="*/ 0 w 2178965"/>
                  <a:gd name="connsiteY6" fmla="*/ 760149 h 760149"/>
                  <a:gd name="connsiteX7" fmla="*/ 0 w 2178965"/>
                  <a:gd name="connsiteY7" fmla="*/ 74633 h 760149"/>
                  <a:gd name="connsiteX0" fmla="*/ 0 w 2178965"/>
                  <a:gd name="connsiteY0" fmla="*/ 1423 h 686939"/>
                  <a:gd name="connsiteX1" fmla="*/ 922044 w 2178965"/>
                  <a:gd name="connsiteY1" fmla="*/ 4818 h 686939"/>
                  <a:gd name="connsiteX2" fmla="*/ 1262216 w 2178965"/>
                  <a:gd name="connsiteY2" fmla="*/ 0 h 686939"/>
                  <a:gd name="connsiteX3" fmla="*/ 2178965 w 2178965"/>
                  <a:gd name="connsiteY3" fmla="*/ 1422 h 686939"/>
                  <a:gd name="connsiteX4" fmla="*/ 2178965 w 2178965"/>
                  <a:gd name="connsiteY4" fmla="*/ 686939 h 686939"/>
                  <a:gd name="connsiteX5" fmla="*/ 0 w 2178965"/>
                  <a:gd name="connsiteY5" fmla="*/ 686939 h 686939"/>
                  <a:gd name="connsiteX6" fmla="*/ 0 w 2178965"/>
                  <a:gd name="connsiteY6" fmla="*/ 1423 h 686939"/>
                  <a:gd name="connsiteX0" fmla="*/ 0 w 2178965"/>
                  <a:gd name="connsiteY0" fmla="*/ 1423 h 686939"/>
                  <a:gd name="connsiteX1" fmla="*/ 1262216 w 2178965"/>
                  <a:gd name="connsiteY1" fmla="*/ 0 h 686939"/>
                  <a:gd name="connsiteX2" fmla="*/ 2178965 w 2178965"/>
                  <a:gd name="connsiteY2" fmla="*/ 1422 h 686939"/>
                  <a:gd name="connsiteX3" fmla="*/ 2178965 w 2178965"/>
                  <a:gd name="connsiteY3" fmla="*/ 686939 h 686939"/>
                  <a:gd name="connsiteX4" fmla="*/ 0 w 2178965"/>
                  <a:gd name="connsiteY4" fmla="*/ 686939 h 686939"/>
                  <a:gd name="connsiteX5" fmla="*/ 0 w 2178965"/>
                  <a:gd name="connsiteY5" fmla="*/ 1423 h 686939"/>
                  <a:gd name="connsiteX0" fmla="*/ 0 w 2178965"/>
                  <a:gd name="connsiteY0" fmla="*/ 1 h 685517"/>
                  <a:gd name="connsiteX1" fmla="*/ 2178965 w 2178965"/>
                  <a:gd name="connsiteY1" fmla="*/ 0 h 685517"/>
                  <a:gd name="connsiteX2" fmla="*/ 2178965 w 2178965"/>
                  <a:gd name="connsiteY2" fmla="*/ 685517 h 685517"/>
                  <a:gd name="connsiteX3" fmla="*/ 0 w 2178965"/>
                  <a:gd name="connsiteY3" fmla="*/ 685517 h 685517"/>
                  <a:gd name="connsiteX4" fmla="*/ 0 w 2178965"/>
                  <a:gd name="connsiteY4" fmla="*/ 1 h 68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65" h="685517">
                    <a:moveTo>
                      <a:pt x="0" y="1"/>
                    </a:moveTo>
                    <a:lnTo>
                      <a:pt x="2178965" y="0"/>
                    </a:lnTo>
                    <a:cubicBezTo>
                      <a:pt x="2178966" y="228505"/>
                      <a:pt x="2178964" y="457012"/>
                      <a:pt x="2178965" y="685517"/>
                    </a:cubicBezTo>
                    <a:lnTo>
                      <a:pt x="0" y="685517"/>
                    </a:lnTo>
                    <a:lnTo>
                      <a:pt x="0" y="1"/>
                    </a:lnTo>
                    <a:close/>
                  </a:path>
                </a:pathLst>
              </a:custGeom>
              <a:ln w="254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de-DE" sz="2600" kern="1200" dirty="0"/>
              </a:p>
            </p:txBody>
          </p:sp>
          <p:sp>
            <p:nvSpPr>
              <p:cNvPr id="18" name="Rechteck 17"/>
              <p:cNvSpPr/>
              <p:nvPr/>
            </p:nvSpPr>
            <p:spPr>
              <a:xfrm>
                <a:off x="1382405" y="1317618"/>
                <a:ext cx="562236" cy="1938992"/>
              </a:xfrm>
              <a:prstGeom prst="rect">
                <a:avLst/>
              </a:prstGeom>
            </p:spPr>
            <p:txBody>
              <a:bodyPr wrap="square">
                <a:spAutoFit/>
              </a:bodyPr>
              <a:lstStyle/>
              <a:p>
                <a:pPr marL="0" indent="0">
                  <a:buClr>
                    <a:schemeClr val="bg2">
                      <a:lumMod val="75000"/>
                    </a:schemeClr>
                  </a:buClr>
                  <a:buSzPct val="100000"/>
                  <a:buNone/>
                </a:pPr>
                <a:r>
                  <a:rPr lang="de-DE" altLang="de-DE" sz="12000" b="1" kern="0" dirty="0">
                    <a:solidFill>
                      <a:schemeClr val="bg1"/>
                    </a:solidFill>
                    <a:latin typeface="Calibri" panose="020F0502020204030204" pitchFamily="34" charset="0"/>
                  </a:rPr>
                  <a:t>!</a:t>
                </a:r>
              </a:p>
            </p:txBody>
          </p:sp>
        </p:grpSp>
      </p:grpSp>
      <p:sp>
        <p:nvSpPr>
          <p:cNvPr id="23" name="Textplatzhalter 15"/>
          <p:cNvSpPr>
            <a:spLocks noGrp="1"/>
          </p:cNvSpPr>
          <p:nvPr>
            <p:ph type="body" sz="quarter" idx="10" hasCustomPrompt="1"/>
          </p:nvPr>
        </p:nvSpPr>
        <p:spPr>
          <a:xfrm>
            <a:off x="2978253" y="1837727"/>
            <a:ext cx="7348289" cy="483113"/>
          </a:xfrm>
          <a:prstGeom prst="rect">
            <a:avLst/>
          </a:prstGeom>
        </p:spPr>
        <p:txBody>
          <a:bodyPr lIns="0"/>
          <a:lstStyle>
            <a:lvl1pPr marL="0" indent="0">
              <a:buNone/>
              <a:defRPr sz="2800" b="1">
                <a:solidFill>
                  <a:schemeClr val="bg1"/>
                </a:solidFill>
                <a:latin typeface="Calibri" panose="020F0502020204030204" pitchFamily="34" charset="0"/>
              </a:defRPr>
            </a:lvl1pPr>
            <a:lvl2pPr marL="457200" indent="0">
              <a:buNone/>
              <a:defRPr/>
            </a:lvl2pPr>
          </a:lstStyle>
          <a:p>
            <a:pPr lvl="0"/>
            <a:r>
              <a:rPr lang="de-DE" dirty="0"/>
              <a:t>Überschrift</a:t>
            </a:r>
          </a:p>
        </p:txBody>
      </p:sp>
      <p:sp>
        <p:nvSpPr>
          <p:cNvPr id="24" name="Textplatzhalter 24"/>
          <p:cNvSpPr>
            <a:spLocks noGrp="1"/>
          </p:cNvSpPr>
          <p:nvPr>
            <p:ph type="body" sz="quarter" idx="12" hasCustomPrompt="1"/>
          </p:nvPr>
        </p:nvSpPr>
        <p:spPr>
          <a:xfrm>
            <a:off x="2978253" y="2636913"/>
            <a:ext cx="7348289" cy="2664296"/>
          </a:xfrm>
          <a:prstGeom prst="rect">
            <a:avLst/>
          </a:prstGeom>
        </p:spPr>
        <p:txBody>
          <a:bodyPr lIns="0"/>
          <a:lstStyle>
            <a:lvl1pPr marL="342900" indent="-342900" eaLnBrk="1" hangingPunct="1">
              <a:spcBef>
                <a:spcPts val="300"/>
              </a:spcBef>
              <a:buFont typeface="Courier New" panose="02070309020205020404" pitchFamily="49" charset="0"/>
              <a:buChar char="o"/>
              <a:defRPr sz="1800" b="0">
                <a:solidFill>
                  <a:schemeClr val="tx1">
                    <a:lumMod val="50000"/>
                    <a:lumOff val="50000"/>
                  </a:schemeClr>
                </a:solidFill>
                <a:latin typeface="Calibri" panose="020F0502020204030204" pitchFamily="34" charset="0"/>
              </a:defRPr>
            </a:lvl1pPr>
          </a:lstStyle>
          <a:p>
            <a:pPr eaLnBrk="1" hangingPunct="1">
              <a:spcBef>
                <a:spcPts val="300"/>
              </a:spcBef>
            </a:pPr>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a:t>
            </a:r>
            <a:r>
              <a:rPr lang="de-DE" altLang="de-DE" sz="1600" dirty="0" err="1">
                <a:solidFill>
                  <a:schemeClr val="tx1">
                    <a:lumMod val="50000"/>
                    <a:lumOff val="50000"/>
                  </a:schemeClr>
                </a:solidFill>
                <a:latin typeface="Calibri" panose="020F0502020204030204" pitchFamily="34" charset="0"/>
              </a:rPr>
              <a:t>lactoe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47614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chtung-Folie_mit Bild">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grpSp>
        <p:nvGrpSpPr>
          <p:cNvPr id="12" name="Gruppieren 11"/>
          <p:cNvGrpSpPr/>
          <p:nvPr userDrawn="1"/>
        </p:nvGrpSpPr>
        <p:grpSpPr>
          <a:xfrm>
            <a:off x="1487489" y="1340768"/>
            <a:ext cx="9016831" cy="4113164"/>
            <a:chOff x="1115616" y="1340768"/>
            <a:chExt cx="6762623" cy="4113164"/>
          </a:xfrm>
        </p:grpSpPr>
        <p:grpSp>
          <p:nvGrpSpPr>
            <p:cNvPr id="13" name="Gruppieren 12"/>
            <p:cNvGrpSpPr/>
            <p:nvPr/>
          </p:nvGrpSpPr>
          <p:grpSpPr>
            <a:xfrm>
              <a:off x="1311333" y="1775547"/>
              <a:ext cx="6566906" cy="3678385"/>
              <a:chOff x="1475656" y="1994360"/>
              <a:chExt cx="6566906" cy="3678385"/>
            </a:xfrm>
          </p:grpSpPr>
          <p:sp>
            <p:nvSpPr>
              <p:cNvPr id="19" name="Diagonal liegende Ecken des Rechtecks abrunden 18"/>
              <p:cNvSpPr/>
              <p:nvPr/>
            </p:nvSpPr>
            <p:spPr>
              <a:xfrm>
                <a:off x="1475656" y="2029955"/>
                <a:ext cx="6566906" cy="3642790"/>
              </a:xfrm>
              <a:prstGeom prst="round2Diag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dirty="0"/>
              </a:p>
            </p:txBody>
          </p:sp>
          <p:sp>
            <p:nvSpPr>
              <p:cNvPr id="20" name="Rechteck 19"/>
              <p:cNvSpPr/>
              <p:nvPr/>
            </p:nvSpPr>
            <p:spPr>
              <a:xfrm>
                <a:off x="1475656" y="1994360"/>
                <a:ext cx="6566906" cy="585509"/>
              </a:xfrm>
              <a:prstGeom prst="rect">
                <a:avLst/>
              </a:pr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dirty="0"/>
              </a:p>
            </p:txBody>
          </p:sp>
        </p:grpSp>
        <p:grpSp>
          <p:nvGrpSpPr>
            <p:cNvPr id="14" name="Gruppieren 13"/>
            <p:cNvGrpSpPr/>
            <p:nvPr/>
          </p:nvGrpSpPr>
          <p:grpSpPr>
            <a:xfrm>
              <a:off x="1115616" y="1340768"/>
              <a:ext cx="807784" cy="1938992"/>
              <a:chOff x="1259632" y="1317618"/>
              <a:chExt cx="807784" cy="1938992"/>
            </a:xfrm>
          </p:grpSpPr>
          <p:sp>
            <p:nvSpPr>
              <p:cNvPr id="17" name="Freihandform 16"/>
              <p:cNvSpPr/>
              <p:nvPr/>
            </p:nvSpPr>
            <p:spPr>
              <a:xfrm rot="5400000">
                <a:off x="969204" y="1883222"/>
                <a:ext cx="1388639" cy="807784"/>
              </a:xfrm>
              <a:custGeom>
                <a:avLst/>
                <a:gdLst>
                  <a:gd name="connsiteX0" fmla="*/ 0 w 2178962"/>
                  <a:gd name="connsiteY0" fmla="*/ 0 h 685516"/>
                  <a:gd name="connsiteX1" fmla="*/ 1271061 w 2178962"/>
                  <a:gd name="connsiteY1" fmla="*/ 0 h 685516"/>
                  <a:gd name="connsiteX2" fmla="*/ 1530721 w 2178962"/>
                  <a:gd name="connsiteY2" fmla="*/ -73350 h 685516"/>
                  <a:gd name="connsiteX3" fmla="*/ 1815802 w 2178962"/>
                  <a:gd name="connsiteY3" fmla="*/ 0 h 685516"/>
                  <a:gd name="connsiteX4" fmla="*/ 2178962 w 2178962"/>
                  <a:gd name="connsiteY4" fmla="*/ 0 h 685516"/>
                  <a:gd name="connsiteX5" fmla="*/ 2178962 w 2178962"/>
                  <a:gd name="connsiteY5" fmla="*/ 114253 h 685516"/>
                  <a:gd name="connsiteX6" fmla="*/ 2178962 w 2178962"/>
                  <a:gd name="connsiteY6" fmla="*/ 114253 h 685516"/>
                  <a:gd name="connsiteX7" fmla="*/ 2178962 w 2178962"/>
                  <a:gd name="connsiteY7" fmla="*/ 285632 h 685516"/>
                  <a:gd name="connsiteX8" fmla="*/ 2178962 w 2178962"/>
                  <a:gd name="connsiteY8" fmla="*/ 685516 h 685516"/>
                  <a:gd name="connsiteX9" fmla="*/ 1815802 w 2178962"/>
                  <a:gd name="connsiteY9" fmla="*/ 685516 h 685516"/>
                  <a:gd name="connsiteX10" fmla="*/ 1271061 w 2178962"/>
                  <a:gd name="connsiteY10" fmla="*/ 685516 h 685516"/>
                  <a:gd name="connsiteX11" fmla="*/ 1271061 w 2178962"/>
                  <a:gd name="connsiteY11" fmla="*/ 685516 h 685516"/>
                  <a:gd name="connsiteX12" fmla="*/ 0 w 2178962"/>
                  <a:gd name="connsiteY12" fmla="*/ 685516 h 685516"/>
                  <a:gd name="connsiteX13" fmla="*/ 0 w 2178962"/>
                  <a:gd name="connsiteY13" fmla="*/ 285632 h 685516"/>
                  <a:gd name="connsiteX14" fmla="*/ 0 w 2178962"/>
                  <a:gd name="connsiteY14" fmla="*/ 114253 h 685516"/>
                  <a:gd name="connsiteX15" fmla="*/ 0 w 2178962"/>
                  <a:gd name="connsiteY15" fmla="*/ 114253 h 685516"/>
                  <a:gd name="connsiteX16" fmla="*/ 0 w 2178962"/>
                  <a:gd name="connsiteY16" fmla="*/ 0 h 685516"/>
                  <a:gd name="connsiteX0" fmla="*/ 0 w 2178962"/>
                  <a:gd name="connsiteY0" fmla="*/ 73350 h 758866"/>
                  <a:gd name="connsiteX1" fmla="*/ 1271061 w 2178962"/>
                  <a:gd name="connsiteY1" fmla="*/ 73350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347121 w 2178962"/>
                  <a:gd name="connsiteY3" fmla="*/ 76746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117494 h 803010"/>
                  <a:gd name="connsiteX1" fmla="*/ 917058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17494 h 803010"/>
                  <a:gd name="connsiteX1" fmla="*/ 922044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31950 h 817466"/>
                  <a:gd name="connsiteX1" fmla="*/ 922044 w 2178962"/>
                  <a:gd name="connsiteY1" fmla="*/ 135345 h 817466"/>
                  <a:gd name="connsiteX2" fmla="*/ 1089396 w 2178962"/>
                  <a:gd name="connsiteY2" fmla="*/ 0 h 817466"/>
                  <a:gd name="connsiteX3" fmla="*/ 1347121 w 2178962"/>
                  <a:gd name="connsiteY3" fmla="*/ 135346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246203 h 817466"/>
                  <a:gd name="connsiteX14" fmla="*/ 0 w 2178962"/>
                  <a:gd name="connsiteY14"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417582 h 817466"/>
                  <a:gd name="connsiteX7" fmla="*/ 2178962 w 2178962"/>
                  <a:gd name="connsiteY7" fmla="*/ 817466 h 817466"/>
                  <a:gd name="connsiteX8" fmla="*/ 1815802 w 2178962"/>
                  <a:gd name="connsiteY8" fmla="*/ 817466 h 817466"/>
                  <a:gd name="connsiteX9" fmla="*/ 1271061 w 2178962"/>
                  <a:gd name="connsiteY9" fmla="*/ 817466 h 817466"/>
                  <a:gd name="connsiteX10" fmla="*/ 1271061 w 2178962"/>
                  <a:gd name="connsiteY10" fmla="*/ 817466 h 817466"/>
                  <a:gd name="connsiteX11" fmla="*/ 0 w 2178962"/>
                  <a:gd name="connsiteY11" fmla="*/ 817466 h 817466"/>
                  <a:gd name="connsiteX12" fmla="*/ 0 w 2178962"/>
                  <a:gd name="connsiteY12"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817466 h 817466"/>
                  <a:gd name="connsiteX7" fmla="*/ 1815802 w 2178962"/>
                  <a:gd name="connsiteY7" fmla="*/ 817466 h 817466"/>
                  <a:gd name="connsiteX8" fmla="*/ 1271061 w 2178962"/>
                  <a:gd name="connsiteY8" fmla="*/ 817466 h 817466"/>
                  <a:gd name="connsiteX9" fmla="*/ 1271061 w 2178962"/>
                  <a:gd name="connsiteY9" fmla="*/ 817466 h 817466"/>
                  <a:gd name="connsiteX10" fmla="*/ 0 w 2178962"/>
                  <a:gd name="connsiteY10" fmla="*/ 817466 h 817466"/>
                  <a:gd name="connsiteX11" fmla="*/ 0 w 2178962"/>
                  <a:gd name="connsiteY11"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1271061 w 2178962"/>
                  <a:gd name="connsiteY8" fmla="*/ 817466 h 817466"/>
                  <a:gd name="connsiteX9" fmla="*/ 0 w 2178962"/>
                  <a:gd name="connsiteY9" fmla="*/ 817466 h 817466"/>
                  <a:gd name="connsiteX10" fmla="*/ 0 w 2178962"/>
                  <a:gd name="connsiteY10"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0 w 2178962"/>
                  <a:gd name="connsiteY8" fmla="*/ 817466 h 817466"/>
                  <a:gd name="connsiteX9" fmla="*/ 0 w 2178962"/>
                  <a:gd name="connsiteY9"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0 w 2178962"/>
                  <a:gd name="connsiteY7" fmla="*/ 817466 h 817466"/>
                  <a:gd name="connsiteX8" fmla="*/ 0 w 2178962"/>
                  <a:gd name="connsiteY8"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0 w 2178962"/>
                  <a:gd name="connsiteY6" fmla="*/ 817466 h 817466"/>
                  <a:gd name="connsiteX7" fmla="*/ 0 w 2178962"/>
                  <a:gd name="connsiteY7" fmla="*/ 131950 h 817466"/>
                  <a:gd name="connsiteX0" fmla="*/ 0 w 2178964"/>
                  <a:gd name="connsiteY0" fmla="*/ 131950 h 817466"/>
                  <a:gd name="connsiteX1" fmla="*/ 922044 w 2178964"/>
                  <a:gd name="connsiteY1" fmla="*/ 135345 h 817466"/>
                  <a:gd name="connsiteX2" fmla="*/ 1089396 w 2178964"/>
                  <a:gd name="connsiteY2" fmla="*/ 0 h 817466"/>
                  <a:gd name="connsiteX3" fmla="*/ 1262216 w 2178964"/>
                  <a:gd name="connsiteY3" fmla="*/ 130527 h 817466"/>
                  <a:gd name="connsiteX4" fmla="*/ 2178962 w 2178964"/>
                  <a:gd name="connsiteY4" fmla="*/ 131950 h 817466"/>
                  <a:gd name="connsiteX5" fmla="*/ 2178965 w 2178964"/>
                  <a:gd name="connsiteY5" fmla="*/ 817466 h 817466"/>
                  <a:gd name="connsiteX6" fmla="*/ 0 w 2178964"/>
                  <a:gd name="connsiteY6" fmla="*/ 817466 h 817466"/>
                  <a:gd name="connsiteX7" fmla="*/ 0 w 2178964"/>
                  <a:gd name="connsiteY7" fmla="*/ 131950 h 817466"/>
                  <a:gd name="connsiteX0" fmla="*/ 0 w 2178965"/>
                  <a:gd name="connsiteY0" fmla="*/ 131950 h 817466"/>
                  <a:gd name="connsiteX1" fmla="*/ 922044 w 2178965"/>
                  <a:gd name="connsiteY1" fmla="*/ 135345 h 817466"/>
                  <a:gd name="connsiteX2" fmla="*/ 1089396 w 2178965"/>
                  <a:gd name="connsiteY2" fmla="*/ 0 h 817466"/>
                  <a:gd name="connsiteX3" fmla="*/ 1262216 w 2178965"/>
                  <a:gd name="connsiteY3" fmla="*/ 130527 h 817466"/>
                  <a:gd name="connsiteX4" fmla="*/ 2178965 w 2178965"/>
                  <a:gd name="connsiteY4" fmla="*/ 131949 h 817466"/>
                  <a:gd name="connsiteX5" fmla="*/ 2178965 w 2178965"/>
                  <a:gd name="connsiteY5" fmla="*/ 817466 h 817466"/>
                  <a:gd name="connsiteX6" fmla="*/ 0 w 2178965"/>
                  <a:gd name="connsiteY6" fmla="*/ 817466 h 817466"/>
                  <a:gd name="connsiteX7" fmla="*/ 0 w 2178965"/>
                  <a:gd name="connsiteY7" fmla="*/ 131950 h 817466"/>
                  <a:gd name="connsiteX0" fmla="*/ 0 w 2178965"/>
                  <a:gd name="connsiteY0" fmla="*/ 74633 h 760149"/>
                  <a:gd name="connsiteX1" fmla="*/ 922044 w 2178965"/>
                  <a:gd name="connsiteY1" fmla="*/ 78028 h 760149"/>
                  <a:gd name="connsiteX2" fmla="*/ 1105701 w 2178965"/>
                  <a:gd name="connsiteY2" fmla="*/ 0 h 760149"/>
                  <a:gd name="connsiteX3" fmla="*/ 1262216 w 2178965"/>
                  <a:gd name="connsiteY3" fmla="*/ 73210 h 760149"/>
                  <a:gd name="connsiteX4" fmla="*/ 2178965 w 2178965"/>
                  <a:gd name="connsiteY4" fmla="*/ 74632 h 760149"/>
                  <a:gd name="connsiteX5" fmla="*/ 2178965 w 2178965"/>
                  <a:gd name="connsiteY5" fmla="*/ 760149 h 760149"/>
                  <a:gd name="connsiteX6" fmla="*/ 0 w 2178965"/>
                  <a:gd name="connsiteY6" fmla="*/ 760149 h 760149"/>
                  <a:gd name="connsiteX7" fmla="*/ 0 w 2178965"/>
                  <a:gd name="connsiteY7" fmla="*/ 74633 h 760149"/>
                  <a:gd name="connsiteX0" fmla="*/ 0 w 2178965"/>
                  <a:gd name="connsiteY0" fmla="*/ 1423 h 686939"/>
                  <a:gd name="connsiteX1" fmla="*/ 922044 w 2178965"/>
                  <a:gd name="connsiteY1" fmla="*/ 4818 h 686939"/>
                  <a:gd name="connsiteX2" fmla="*/ 1262216 w 2178965"/>
                  <a:gd name="connsiteY2" fmla="*/ 0 h 686939"/>
                  <a:gd name="connsiteX3" fmla="*/ 2178965 w 2178965"/>
                  <a:gd name="connsiteY3" fmla="*/ 1422 h 686939"/>
                  <a:gd name="connsiteX4" fmla="*/ 2178965 w 2178965"/>
                  <a:gd name="connsiteY4" fmla="*/ 686939 h 686939"/>
                  <a:gd name="connsiteX5" fmla="*/ 0 w 2178965"/>
                  <a:gd name="connsiteY5" fmla="*/ 686939 h 686939"/>
                  <a:gd name="connsiteX6" fmla="*/ 0 w 2178965"/>
                  <a:gd name="connsiteY6" fmla="*/ 1423 h 686939"/>
                  <a:gd name="connsiteX0" fmla="*/ 0 w 2178965"/>
                  <a:gd name="connsiteY0" fmla="*/ 1423 h 686939"/>
                  <a:gd name="connsiteX1" fmla="*/ 1262216 w 2178965"/>
                  <a:gd name="connsiteY1" fmla="*/ 0 h 686939"/>
                  <a:gd name="connsiteX2" fmla="*/ 2178965 w 2178965"/>
                  <a:gd name="connsiteY2" fmla="*/ 1422 h 686939"/>
                  <a:gd name="connsiteX3" fmla="*/ 2178965 w 2178965"/>
                  <a:gd name="connsiteY3" fmla="*/ 686939 h 686939"/>
                  <a:gd name="connsiteX4" fmla="*/ 0 w 2178965"/>
                  <a:gd name="connsiteY4" fmla="*/ 686939 h 686939"/>
                  <a:gd name="connsiteX5" fmla="*/ 0 w 2178965"/>
                  <a:gd name="connsiteY5" fmla="*/ 1423 h 686939"/>
                  <a:gd name="connsiteX0" fmla="*/ 0 w 2178965"/>
                  <a:gd name="connsiteY0" fmla="*/ 1 h 685517"/>
                  <a:gd name="connsiteX1" fmla="*/ 2178965 w 2178965"/>
                  <a:gd name="connsiteY1" fmla="*/ 0 h 685517"/>
                  <a:gd name="connsiteX2" fmla="*/ 2178965 w 2178965"/>
                  <a:gd name="connsiteY2" fmla="*/ 685517 h 685517"/>
                  <a:gd name="connsiteX3" fmla="*/ 0 w 2178965"/>
                  <a:gd name="connsiteY3" fmla="*/ 685517 h 685517"/>
                  <a:gd name="connsiteX4" fmla="*/ 0 w 2178965"/>
                  <a:gd name="connsiteY4" fmla="*/ 1 h 68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65" h="685517">
                    <a:moveTo>
                      <a:pt x="0" y="1"/>
                    </a:moveTo>
                    <a:lnTo>
                      <a:pt x="2178965" y="0"/>
                    </a:lnTo>
                    <a:cubicBezTo>
                      <a:pt x="2178966" y="228505"/>
                      <a:pt x="2178964" y="457012"/>
                      <a:pt x="2178965" y="685517"/>
                    </a:cubicBezTo>
                    <a:lnTo>
                      <a:pt x="0" y="685517"/>
                    </a:lnTo>
                    <a:lnTo>
                      <a:pt x="0" y="1"/>
                    </a:lnTo>
                    <a:close/>
                  </a:path>
                </a:pathLst>
              </a:custGeom>
              <a:ln w="254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de-DE" sz="2600" kern="1200" dirty="0"/>
              </a:p>
            </p:txBody>
          </p:sp>
          <p:sp>
            <p:nvSpPr>
              <p:cNvPr id="18" name="Rechteck 17"/>
              <p:cNvSpPr/>
              <p:nvPr/>
            </p:nvSpPr>
            <p:spPr>
              <a:xfrm>
                <a:off x="1382405" y="1317618"/>
                <a:ext cx="562236" cy="1938992"/>
              </a:xfrm>
              <a:prstGeom prst="rect">
                <a:avLst/>
              </a:prstGeom>
            </p:spPr>
            <p:txBody>
              <a:bodyPr wrap="square">
                <a:spAutoFit/>
              </a:bodyPr>
              <a:lstStyle/>
              <a:p>
                <a:pPr marL="0" indent="0">
                  <a:buClr>
                    <a:schemeClr val="bg2">
                      <a:lumMod val="75000"/>
                    </a:schemeClr>
                  </a:buClr>
                  <a:buSzPct val="100000"/>
                  <a:buNone/>
                </a:pPr>
                <a:r>
                  <a:rPr lang="de-DE" altLang="de-DE" sz="12000" b="1" kern="0" dirty="0">
                    <a:solidFill>
                      <a:schemeClr val="bg1"/>
                    </a:solidFill>
                    <a:latin typeface="Calibri" panose="020F0502020204030204" pitchFamily="34" charset="0"/>
                  </a:rPr>
                  <a:t>!</a:t>
                </a:r>
              </a:p>
            </p:txBody>
          </p:sp>
        </p:grpSp>
      </p:grpSp>
      <p:sp>
        <p:nvSpPr>
          <p:cNvPr id="23" name="Textplatzhalter 15"/>
          <p:cNvSpPr>
            <a:spLocks noGrp="1"/>
          </p:cNvSpPr>
          <p:nvPr>
            <p:ph type="body" sz="quarter" idx="10" hasCustomPrompt="1"/>
          </p:nvPr>
        </p:nvSpPr>
        <p:spPr>
          <a:xfrm>
            <a:off x="2978253" y="1837727"/>
            <a:ext cx="7348289" cy="483113"/>
          </a:xfrm>
          <a:prstGeom prst="rect">
            <a:avLst/>
          </a:prstGeom>
        </p:spPr>
        <p:txBody>
          <a:bodyPr lIns="0"/>
          <a:lstStyle>
            <a:lvl1pPr marL="0" indent="0">
              <a:buNone/>
              <a:defRPr sz="2800" b="1">
                <a:solidFill>
                  <a:schemeClr val="bg1"/>
                </a:solidFill>
                <a:latin typeface="Calibri" panose="020F0502020204030204" pitchFamily="34" charset="0"/>
              </a:defRPr>
            </a:lvl1pPr>
            <a:lvl2pPr marL="457200" indent="0">
              <a:buNone/>
              <a:defRPr/>
            </a:lvl2pPr>
          </a:lstStyle>
          <a:p>
            <a:pPr lvl="0"/>
            <a:r>
              <a:rPr lang="de-DE" dirty="0"/>
              <a:t>Überschrift</a:t>
            </a:r>
          </a:p>
        </p:txBody>
      </p:sp>
      <p:sp>
        <p:nvSpPr>
          <p:cNvPr id="24" name="Textplatzhalter 24"/>
          <p:cNvSpPr>
            <a:spLocks noGrp="1"/>
          </p:cNvSpPr>
          <p:nvPr>
            <p:ph type="body" sz="quarter" idx="12" hasCustomPrompt="1"/>
          </p:nvPr>
        </p:nvSpPr>
        <p:spPr>
          <a:xfrm>
            <a:off x="3141352" y="2636913"/>
            <a:ext cx="7185190" cy="2664296"/>
          </a:xfrm>
          <a:prstGeom prst="rect">
            <a:avLst/>
          </a:prstGeom>
        </p:spPr>
        <p:txBody>
          <a:bodyPr lIns="0"/>
          <a:lstStyle>
            <a:lvl1pPr marL="0" indent="0" eaLnBrk="1" hangingPunct="1">
              <a:spcBef>
                <a:spcPts val="300"/>
              </a:spcBef>
              <a:buFont typeface="Courier New" panose="02070309020205020404" pitchFamily="49" charset="0"/>
              <a:buNone/>
              <a:defRPr sz="2400" b="0">
                <a:solidFill>
                  <a:schemeClr val="tx1">
                    <a:lumMod val="50000"/>
                    <a:lumOff val="50000"/>
                  </a:schemeClr>
                </a:solidFill>
                <a:latin typeface="Calibri" panose="020F0502020204030204" pitchFamily="34" charset="0"/>
              </a:defRPr>
            </a:lvl1pPr>
          </a:lstStyle>
          <a:p>
            <a:pPr eaLnBrk="1" hangingPunct="1">
              <a:spcBef>
                <a:spcPts val="300"/>
              </a:spcBef>
            </a:pPr>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a:t>
            </a:r>
            <a:r>
              <a:rPr lang="de-DE" altLang="de-DE" sz="1600" dirty="0" err="1">
                <a:solidFill>
                  <a:schemeClr val="tx1">
                    <a:lumMod val="50000"/>
                    <a:lumOff val="50000"/>
                  </a:schemeClr>
                </a:solidFill>
                <a:latin typeface="Calibri" panose="020F0502020204030204" pitchFamily="34" charset="0"/>
              </a:rPr>
              <a:t>lactoe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
        <p:nvSpPr>
          <p:cNvPr id="15" name="Bildplatzhalter 14">
            <a:extLst>
              <a:ext uri="{FF2B5EF4-FFF2-40B4-BE49-F238E27FC236}">
                <a16:creationId xmlns:a16="http://schemas.microsoft.com/office/drawing/2014/main" id="{AAE11DC0-6D1E-4A49-A3F3-21089FECD8A1}"/>
              </a:ext>
            </a:extLst>
          </p:cNvPr>
          <p:cNvSpPr>
            <a:spLocks noGrp="1"/>
          </p:cNvSpPr>
          <p:nvPr>
            <p:ph type="pic" sz="quarter" idx="13"/>
          </p:nvPr>
        </p:nvSpPr>
        <p:spPr>
          <a:xfrm>
            <a:off x="623392" y="3992104"/>
            <a:ext cx="2354262" cy="2108200"/>
          </a:xfrm>
          <a:prstGeom prst="rect">
            <a:avLst/>
          </a:prstGeom>
        </p:spPr>
        <p:txBody>
          <a:bodyPr/>
          <a:lstStyle>
            <a:lvl1pPr marL="0" indent="0">
              <a:buNone/>
              <a:defRPr/>
            </a:lvl1pPr>
          </a:lstStyle>
          <a:p>
            <a:endParaRPr lang="de-DE" dirty="0"/>
          </a:p>
        </p:txBody>
      </p:sp>
    </p:spTree>
    <p:extLst>
      <p:ext uri="{BB962C8B-B14F-4D97-AF65-F5344CB8AC3E}">
        <p14:creationId xmlns:p14="http://schemas.microsoft.com/office/powerpoint/2010/main" val="76041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cht-Folie">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grpSp>
        <p:nvGrpSpPr>
          <p:cNvPr id="21" name="Gruppieren 20"/>
          <p:cNvGrpSpPr/>
          <p:nvPr userDrawn="1"/>
        </p:nvGrpSpPr>
        <p:grpSpPr>
          <a:xfrm>
            <a:off x="1487489" y="1559143"/>
            <a:ext cx="9016831" cy="3894789"/>
            <a:chOff x="1115616" y="1559143"/>
            <a:chExt cx="6762623" cy="3894789"/>
          </a:xfrm>
        </p:grpSpPr>
        <p:grpSp>
          <p:nvGrpSpPr>
            <p:cNvPr id="22" name="Gruppieren 21"/>
            <p:cNvGrpSpPr/>
            <p:nvPr/>
          </p:nvGrpSpPr>
          <p:grpSpPr>
            <a:xfrm>
              <a:off x="1311333" y="1775547"/>
              <a:ext cx="6566906" cy="3678385"/>
              <a:chOff x="1475656" y="1994360"/>
              <a:chExt cx="6566906" cy="3678385"/>
            </a:xfrm>
          </p:grpSpPr>
          <p:sp>
            <p:nvSpPr>
              <p:cNvPr id="28" name="Diagonal liegende Ecken des Rechtecks abrunden 27"/>
              <p:cNvSpPr/>
              <p:nvPr/>
            </p:nvSpPr>
            <p:spPr>
              <a:xfrm>
                <a:off x="1475656" y="2029955"/>
                <a:ext cx="6566906" cy="3642790"/>
              </a:xfrm>
              <a:prstGeom prst="round2Diag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dirty="0"/>
              </a:p>
            </p:txBody>
          </p:sp>
          <p:sp>
            <p:nvSpPr>
              <p:cNvPr id="29" name="Rechteck 28"/>
              <p:cNvSpPr/>
              <p:nvPr/>
            </p:nvSpPr>
            <p:spPr>
              <a:xfrm>
                <a:off x="1475656" y="1994360"/>
                <a:ext cx="6566906" cy="585509"/>
              </a:xfrm>
              <a:prstGeom prst="rect">
                <a:avLst/>
              </a:pr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dirty="0"/>
              </a:p>
            </p:txBody>
          </p:sp>
        </p:grpSp>
        <p:grpSp>
          <p:nvGrpSpPr>
            <p:cNvPr id="25" name="Gruppieren 24"/>
            <p:cNvGrpSpPr/>
            <p:nvPr/>
          </p:nvGrpSpPr>
          <p:grpSpPr>
            <a:xfrm>
              <a:off x="1115616" y="1559143"/>
              <a:ext cx="844830" cy="1445440"/>
              <a:chOff x="1259632" y="1535993"/>
              <a:chExt cx="844830" cy="1445440"/>
            </a:xfrm>
          </p:grpSpPr>
          <p:sp>
            <p:nvSpPr>
              <p:cNvPr id="26" name="Freihandform 25"/>
              <p:cNvSpPr/>
              <p:nvPr/>
            </p:nvSpPr>
            <p:spPr>
              <a:xfrm rot="5400000">
                <a:off x="969204" y="1883222"/>
                <a:ext cx="1388639" cy="807784"/>
              </a:xfrm>
              <a:custGeom>
                <a:avLst/>
                <a:gdLst>
                  <a:gd name="connsiteX0" fmla="*/ 0 w 2178962"/>
                  <a:gd name="connsiteY0" fmla="*/ 0 h 685516"/>
                  <a:gd name="connsiteX1" fmla="*/ 1271061 w 2178962"/>
                  <a:gd name="connsiteY1" fmla="*/ 0 h 685516"/>
                  <a:gd name="connsiteX2" fmla="*/ 1530721 w 2178962"/>
                  <a:gd name="connsiteY2" fmla="*/ -73350 h 685516"/>
                  <a:gd name="connsiteX3" fmla="*/ 1815802 w 2178962"/>
                  <a:gd name="connsiteY3" fmla="*/ 0 h 685516"/>
                  <a:gd name="connsiteX4" fmla="*/ 2178962 w 2178962"/>
                  <a:gd name="connsiteY4" fmla="*/ 0 h 685516"/>
                  <a:gd name="connsiteX5" fmla="*/ 2178962 w 2178962"/>
                  <a:gd name="connsiteY5" fmla="*/ 114253 h 685516"/>
                  <a:gd name="connsiteX6" fmla="*/ 2178962 w 2178962"/>
                  <a:gd name="connsiteY6" fmla="*/ 114253 h 685516"/>
                  <a:gd name="connsiteX7" fmla="*/ 2178962 w 2178962"/>
                  <a:gd name="connsiteY7" fmla="*/ 285632 h 685516"/>
                  <a:gd name="connsiteX8" fmla="*/ 2178962 w 2178962"/>
                  <a:gd name="connsiteY8" fmla="*/ 685516 h 685516"/>
                  <a:gd name="connsiteX9" fmla="*/ 1815802 w 2178962"/>
                  <a:gd name="connsiteY9" fmla="*/ 685516 h 685516"/>
                  <a:gd name="connsiteX10" fmla="*/ 1271061 w 2178962"/>
                  <a:gd name="connsiteY10" fmla="*/ 685516 h 685516"/>
                  <a:gd name="connsiteX11" fmla="*/ 1271061 w 2178962"/>
                  <a:gd name="connsiteY11" fmla="*/ 685516 h 685516"/>
                  <a:gd name="connsiteX12" fmla="*/ 0 w 2178962"/>
                  <a:gd name="connsiteY12" fmla="*/ 685516 h 685516"/>
                  <a:gd name="connsiteX13" fmla="*/ 0 w 2178962"/>
                  <a:gd name="connsiteY13" fmla="*/ 285632 h 685516"/>
                  <a:gd name="connsiteX14" fmla="*/ 0 w 2178962"/>
                  <a:gd name="connsiteY14" fmla="*/ 114253 h 685516"/>
                  <a:gd name="connsiteX15" fmla="*/ 0 w 2178962"/>
                  <a:gd name="connsiteY15" fmla="*/ 114253 h 685516"/>
                  <a:gd name="connsiteX16" fmla="*/ 0 w 2178962"/>
                  <a:gd name="connsiteY16" fmla="*/ 0 h 685516"/>
                  <a:gd name="connsiteX0" fmla="*/ 0 w 2178962"/>
                  <a:gd name="connsiteY0" fmla="*/ 73350 h 758866"/>
                  <a:gd name="connsiteX1" fmla="*/ 1271061 w 2178962"/>
                  <a:gd name="connsiteY1" fmla="*/ 73350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530724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815802 w 2178962"/>
                  <a:gd name="connsiteY3" fmla="*/ 73350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73350 h 758866"/>
                  <a:gd name="connsiteX1" fmla="*/ 917058 w 2178962"/>
                  <a:gd name="connsiteY1" fmla="*/ 76745 h 758866"/>
                  <a:gd name="connsiteX2" fmla="*/ 1156777 w 2178962"/>
                  <a:gd name="connsiteY2" fmla="*/ 0 h 758866"/>
                  <a:gd name="connsiteX3" fmla="*/ 1347121 w 2178962"/>
                  <a:gd name="connsiteY3" fmla="*/ 76746 h 758866"/>
                  <a:gd name="connsiteX4" fmla="*/ 2178962 w 2178962"/>
                  <a:gd name="connsiteY4" fmla="*/ 73350 h 758866"/>
                  <a:gd name="connsiteX5" fmla="*/ 2178962 w 2178962"/>
                  <a:gd name="connsiteY5" fmla="*/ 187603 h 758866"/>
                  <a:gd name="connsiteX6" fmla="*/ 2178962 w 2178962"/>
                  <a:gd name="connsiteY6" fmla="*/ 187603 h 758866"/>
                  <a:gd name="connsiteX7" fmla="*/ 2178962 w 2178962"/>
                  <a:gd name="connsiteY7" fmla="*/ 358982 h 758866"/>
                  <a:gd name="connsiteX8" fmla="*/ 2178962 w 2178962"/>
                  <a:gd name="connsiteY8" fmla="*/ 758866 h 758866"/>
                  <a:gd name="connsiteX9" fmla="*/ 1815802 w 2178962"/>
                  <a:gd name="connsiteY9" fmla="*/ 758866 h 758866"/>
                  <a:gd name="connsiteX10" fmla="*/ 1271061 w 2178962"/>
                  <a:gd name="connsiteY10" fmla="*/ 758866 h 758866"/>
                  <a:gd name="connsiteX11" fmla="*/ 1271061 w 2178962"/>
                  <a:gd name="connsiteY11" fmla="*/ 758866 h 758866"/>
                  <a:gd name="connsiteX12" fmla="*/ 0 w 2178962"/>
                  <a:gd name="connsiteY12" fmla="*/ 758866 h 758866"/>
                  <a:gd name="connsiteX13" fmla="*/ 0 w 2178962"/>
                  <a:gd name="connsiteY13" fmla="*/ 358982 h 758866"/>
                  <a:gd name="connsiteX14" fmla="*/ 0 w 2178962"/>
                  <a:gd name="connsiteY14" fmla="*/ 187603 h 758866"/>
                  <a:gd name="connsiteX15" fmla="*/ 0 w 2178962"/>
                  <a:gd name="connsiteY15" fmla="*/ 187603 h 758866"/>
                  <a:gd name="connsiteX16" fmla="*/ 0 w 2178962"/>
                  <a:gd name="connsiteY16" fmla="*/ 73350 h 758866"/>
                  <a:gd name="connsiteX0" fmla="*/ 0 w 2178962"/>
                  <a:gd name="connsiteY0" fmla="*/ 117494 h 803010"/>
                  <a:gd name="connsiteX1" fmla="*/ 917058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17494 h 803010"/>
                  <a:gd name="connsiteX1" fmla="*/ 922044 w 2178962"/>
                  <a:gd name="connsiteY1" fmla="*/ 120889 h 803010"/>
                  <a:gd name="connsiteX2" fmla="*/ 1131850 w 2178962"/>
                  <a:gd name="connsiteY2" fmla="*/ 0 h 803010"/>
                  <a:gd name="connsiteX3" fmla="*/ 1347121 w 2178962"/>
                  <a:gd name="connsiteY3" fmla="*/ 120890 h 803010"/>
                  <a:gd name="connsiteX4" fmla="*/ 2178962 w 2178962"/>
                  <a:gd name="connsiteY4" fmla="*/ 117494 h 803010"/>
                  <a:gd name="connsiteX5" fmla="*/ 2178962 w 2178962"/>
                  <a:gd name="connsiteY5" fmla="*/ 231747 h 803010"/>
                  <a:gd name="connsiteX6" fmla="*/ 2178962 w 2178962"/>
                  <a:gd name="connsiteY6" fmla="*/ 231747 h 803010"/>
                  <a:gd name="connsiteX7" fmla="*/ 2178962 w 2178962"/>
                  <a:gd name="connsiteY7" fmla="*/ 403126 h 803010"/>
                  <a:gd name="connsiteX8" fmla="*/ 2178962 w 2178962"/>
                  <a:gd name="connsiteY8" fmla="*/ 803010 h 803010"/>
                  <a:gd name="connsiteX9" fmla="*/ 1815802 w 2178962"/>
                  <a:gd name="connsiteY9" fmla="*/ 803010 h 803010"/>
                  <a:gd name="connsiteX10" fmla="*/ 1271061 w 2178962"/>
                  <a:gd name="connsiteY10" fmla="*/ 803010 h 803010"/>
                  <a:gd name="connsiteX11" fmla="*/ 1271061 w 2178962"/>
                  <a:gd name="connsiteY11" fmla="*/ 803010 h 803010"/>
                  <a:gd name="connsiteX12" fmla="*/ 0 w 2178962"/>
                  <a:gd name="connsiteY12" fmla="*/ 803010 h 803010"/>
                  <a:gd name="connsiteX13" fmla="*/ 0 w 2178962"/>
                  <a:gd name="connsiteY13" fmla="*/ 403126 h 803010"/>
                  <a:gd name="connsiteX14" fmla="*/ 0 w 2178962"/>
                  <a:gd name="connsiteY14" fmla="*/ 231747 h 803010"/>
                  <a:gd name="connsiteX15" fmla="*/ 0 w 2178962"/>
                  <a:gd name="connsiteY15" fmla="*/ 231747 h 803010"/>
                  <a:gd name="connsiteX16" fmla="*/ 0 w 2178962"/>
                  <a:gd name="connsiteY16" fmla="*/ 117494 h 803010"/>
                  <a:gd name="connsiteX0" fmla="*/ 0 w 2178962"/>
                  <a:gd name="connsiteY0" fmla="*/ 131950 h 817466"/>
                  <a:gd name="connsiteX1" fmla="*/ 922044 w 2178962"/>
                  <a:gd name="connsiteY1" fmla="*/ 135345 h 817466"/>
                  <a:gd name="connsiteX2" fmla="*/ 1089396 w 2178962"/>
                  <a:gd name="connsiteY2" fmla="*/ 0 h 817466"/>
                  <a:gd name="connsiteX3" fmla="*/ 1347121 w 2178962"/>
                  <a:gd name="connsiteY3" fmla="*/ 135346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246203 h 817466"/>
                  <a:gd name="connsiteX16" fmla="*/ 0 w 2178962"/>
                  <a:gd name="connsiteY16"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417582 h 817466"/>
                  <a:gd name="connsiteX14" fmla="*/ 0 w 2178962"/>
                  <a:gd name="connsiteY14" fmla="*/ 246203 h 817466"/>
                  <a:gd name="connsiteX15" fmla="*/ 0 w 2178962"/>
                  <a:gd name="connsiteY15"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246203 h 817466"/>
                  <a:gd name="connsiteX14" fmla="*/ 0 w 2178962"/>
                  <a:gd name="connsiteY14"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246203 h 817466"/>
                  <a:gd name="connsiteX7" fmla="*/ 2178962 w 2178962"/>
                  <a:gd name="connsiteY7" fmla="*/ 417582 h 817466"/>
                  <a:gd name="connsiteX8" fmla="*/ 2178962 w 2178962"/>
                  <a:gd name="connsiteY8" fmla="*/ 817466 h 817466"/>
                  <a:gd name="connsiteX9" fmla="*/ 1815802 w 2178962"/>
                  <a:gd name="connsiteY9" fmla="*/ 817466 h 817466"/>
                  <a:gd name="connsiteX10" fmla="*/ 1271061 w 2178962"/>
                  <a:gd name="connsiteY10" fmla="*/ 817466 h 817466"/>
                  <a:gd name="connsiteX11" fmla="*/ 1271061 w 2178962"/>
                  <a:gd name="connsiteY11" fmla="*/ 817466 h 817466"/>
                  <a:gd name="connsiteX12" fmla="*/ 0 w 2178962"/>
                  <a:gd name="connsiteY12" fmla="*/ 817466 h 817466"/>
                  <a:gd name="connsiteX13" fmla="*/ 0 w 2178962"/>
                  <a:gd name="connsiteY13"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417582 h 817466"/>
                  <a:gd name="connsiteX7" fmla="*/ 2178962 w 2178962"/>
                  <a:gd name="connsiteY7" fmla="*/ 817466 h 817466"/>
                  <a:gd name="connsiteX8" fmla="*/ 1815802 w 2178962"/>
                  <a:gd name="connsiteY8" fmla="*/ 817466 h 817466"/>
                  <a:gd name="connsiteX9" fmla="*/ 1271061 w 2178962"/>
                  <a:gd name="connsiteY9" fmla="*/ 817466 h 817466"/>
                  <a:gd name="connsiteX10" fmla="*/ 1271061 w 2178962"/>
                  <a:gd name="connsiteY10" fmla="*/ 817466 h 817466"/>
                  <a:gd name="connsiteX11" fmla="*/ 0 w 2178962"/>
                  <a:gd name="connsiteY11" fmla="*/ 817466 h 817466"/>
                  <a:gd name="connsiteX12" fmla="*/ 0 w 2178962"/>
                  <a:gd name="connsiteY12"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246203 h 817466"/>
                  <a:gd name="connsiteX6" fmla="*/ 2178962 w 2178962"/>
                  <a:gd name="connsiteY6" fmla="*/ 817466 h 817466"/>
                  <a:gd name="connsiteX7" fmla="*/ 1815802 w 2178962"/>
                  <a:gd name="connsiteY7" fmla="*/ 817466 h 817466"/>
                  <a:gd name="connsiteX8" fmla="*/ 1271061 w 2178962"/>
                  <a:gd name="connsiteY8" fmla="*/ 817466 h 817466"/>
                  <a:gd name="connsiteX9" fmla="*/ 1271061 w 2178962"/>
                  <a:gd name="connsiteY9" fmla="*/ 817466 h 817466"/>
                  <a:gd name="connsiteX10" fmla="*/ 0 w 2178962"/>
                  <a:gd name="connsiteY10" fmla="*/ 817466 h 817466"/>
                  <a:gd name="connsiteX11" fmla="*/ 0 w 2178962"/>
                  <a:gd name="connsiteY11"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1271061 w 2178962"/>
                  <a:gd name="connsiteY8" fmla="*/ 817466 h 817466"/>
                  <a:gd name="connsiteX9" fmla="*/ 0 w 2178962"/>
                  <a:gd name="connsiteY9" fmla="*/ 817466 h 817466"/>
                  <a:gd name="connsiteX10" fmla="*/ 0 w 2178962"/>
                  <a:gd name="connsiteY10"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1271061 w 2178962"/>
                  <a:gd name="connsiteY7" fmla="*/ 817466 h 817466"/>
                  <a:gd name="connsiteX8" fmla="*/ 0 w 2178962"/>
                  <a:gd name="connsiteY8" fmla="*/ 817466 h 817466"/>
                  <a:gd name="connsiteX9" fmla="*/ 0 w 2178962"/>
                  <a:gd name="connsiteY9"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1815802 w 2178962"/>
                  <a:gd name="connsiteY6" fmla="*/ 817466 h 817466"/>
                  <a:gd name="connsiteX7" fmla="*/ 0 w 2178962"/>
                  <a:gd name="connsiteY7" fmla="*/ 817466 h 817466"/>
                  <a:gd name="connsiteX8" fmla="*/ 0 w 2178962"/>
                  <a:gd name="connsiteY8" fmla="*/ 131950 h 817466"/>
                  <a:gd name="connsiteX0" fmla="*/ 0 w 2178962"/>
                  <a:gd name="connsiteY0" fmla="*/ 131950 h 817466"/>
                  <a:gd name="connsiteX1" fmla="*/ 922044 w 2178962"/>
                  <a:gd name="connsiteY1" fmla="*/ 135345 h 817466"/>
                  <a:gd name="connsiteX2" fmla="*/ 1089396 w 2178962"/>
                  <a:gd name="connsiteY2" fmla="*/ 0 h 817466"/>
                  <a:gd name="connsiteX3" fmla="*/ 1262216 w 2178962"/>
                  <a:gd name="connsiteY3" fmla="*/ 130527 h 817466"/>
                  <a:gd name="connsiteX4" fmla="*/ 2178962 w 2178962"/>
                  <a:gd name="connsiteY4" fmla="*/ 131950 h 817466"/>
                  <a:gd name="connsiteX5" fmla="*/ 2178962 w 2178962"/>
                  <a:gd name="connsiteY5" fmla="*/ 817466 h 817466"/>
                  <a:gd name="connsiteX6" fmla="*/ 0 w 2178962"/>
                  <a:gd name="connsiteY6" fmla="*/ 817466 h 817466"/>
                  <a:gd name="connsiteX7" fmla="*/ 0 w 2178962"/>
                  <a:gd name="connsiteY7" fmla="*/ 131950 h 817466"/>
                  <a:gd name="connsiteX0" fmla="*/ 0 w 2178964"/>
                  <a:gd name="connsiteY0" fmla="*/ 131950 h 817466"/>
                  <a:gd name="connsiteX1" fmla="*/ 922044 w 2178964"/>
                  <a:gd name="connsiteY1" fmla="*/ 135345 h 817466"/>
                  <a:gd name="connsiteX2" fmla="*/ 1089396 w 2178964"/>
                  <a:gd name="connsiteY2" fmla="*/ 0 h 817466"/>
                  <a:gd name="connsiteX3" fmla="*/ 1262216 w 2178964"/>
                  <a:gd name="connsiteY3" fmla="*/ 130527 h 817466"/>
                  <a:gd name="connsiteX4" fmla="*/ 2178962 w 2178964"/>
                  <a:gd name="connsiteY4" fmla="*/ 131950 h 817466"/>
                  <a:gd name="connsiteX5" fmla="*/ 2178965 w 2178964"/>
                  <a:gd name="connsiteY5" fmla="*/ 817466 h 817466"/>
                  <a:gd name="connsiteX6" fmla="*/ 0 w 2178964"/>
                  <a:gd name="connsiteY6" fmla="*/ 817466 h 817466"/>
                  <a:gd name="connsiteX7" fmla="*/ 0 w 2178964"/>
                  <a:gd name="connsiteY7" fmla="*/ 131950 h 817466"/>
                  <a:gd name="connsiteX0" fmla="*/ 0 w 2178965"/>
                  <a:gd name="connsiteY0" fmla="*/ 131950 h 817466"/>
                  <a:gd name="connsiteX1" fmla="*/ 922044 w 2178965"/>
                  <a:gd name="connsiteY1" fmla="*/ 135345 h 817466"/>
                  <a:gd name="connsiteX2" fmla="*/ 1089396 w 2178965"/>
                  <a:gd name="connsiteY2" fmla="*/ 0 h 817466"/>
                  <a:gd name="connsiteX3" fmla="*/ 1262216 w 2178965"/>
                  <a:gd name="connsiteY3" fmla="*/ 130527 h 817466"/>
                  <a:gd name="connsiteX4" fmla="*/ 2178965 w 2178965"/>
                  <a:gd name="connsiteY4" fmla="*/ 131949 h 817466"/>
                  <a:gd name="connsiteX5" fmla="*/ 2178965 w 2178965"/>
                  <a:gd name="connsiteY5" fmla="*/ 817466 h 817466"/>
                  <a:gd name="connsiteX6" fmla="*/ 0 w 2178965"/>
                  <a:gd name="connsiteY6" fmla="*/ 817466 h 817466"/>
                  <a:gd name="connsiteX7" fmla="*/ 0 w 2178965"/>
                  <a:gd name="connsiteY7" fmla="*/ 131950 h 817466"/>
                  <a:gd name="connsiteX0" fmla="*/ 0 w 2178965"/>
                  <a:gd name="connsiteY0" fmla="*/ 74633 h 760149"/>
                  <a:gd name="connsiteX1" fmla="*/ 922044 w 2178965"/>
                  <a:gd name="connsiteY1" fmla="*/ 78028 h 760149"/>
                  <a:gd name="connsiteX2" fmla="*/ 1105701 w 2178965"/>
                  <a:gd name="connsiteY2" fmla="*/ 0 h 760149"/>
                  <a:gd name="connsiteX3" fmla="*/ 1262216 w 2178965"/>
                  <a:gd name="connsiteY3" fmla="*/ 73210 h 760149"/>
                  <a:gd name="connsiteX4" fmla="*/ 2178965 w 2178965"/>
                  <a:gd name="connsiteY4" fmla="*/ 74632 h 760149"/>
                  <a:gd name="connsiteX5" fmla="*/ 2178965 w 2178965"/>
                  <a:gd name="connsiteY5" fmla="*/ 760149 h 760149"/>
                  <a:gd name="connsiteX6" fmla="*/ 0 w 2178965"/>
                  <a:gd name="connsiteY6" fmla="*/ 760149 h 760149"/>
                  <a:gd name="connsiteX7" fmla="*/ 0 w 2178965"/>
                  <a:gd name="connsiteY7" fmla="*/ 74633 h 760149"/>
                  <a:gd name="connsiteX0" fmla="*/ 0 w 2178965"/>
                  <a:gd name="connsiteY0" fmla="*/ 1423 h 686939"/>
                  <a:gd name="connsiteX1" fmla="*/ 922044 w 2178965"/>
                  <a:gd name="connsiteY1" fmla="*/ 4818 h 686939"/>
                  <a:gd name="connsiteX2" fmla="*/ 1262216 w 2178965"/>
                  <a:gd name="connsiteY2" fmla="*/ 0 h 686939"/>
                  <a:gd name="connsiteX3" fmla="*/ 2178965 w 2178965"/>
                  <a:gd name="connsiteY3" fmla="*/ 1422 h 686939"/>
                  <a:gd name="connsiteX4" fmla="*/ 2178965 w 2178965"/>
                  <a:gd name="connsiteY4" fmla="*/ 686939 h 686939"/>
                  <a:gd name="connsiteX5" fmla="*/ 0 w 2178965"/>
                  <a:gd name="connsiteY5" fmla="*/ 686939 h 686939"/>
                  <a:gd name="connsiteX6" fmla="*/ 0 w 2178965"/>
                  <a:gd name="connsiteY6" fmla="*/ 1423 h 686939"/>
                  <a:gd name="connsiteX0" fmla="*/ 0 w 2178965"/>
                  <a:gd name="connsiteY0" fmla="*/ 1423 h 686939"/>
                  <a:gd name="connsiteX1" fmla="*/ 1262216 w 2178965"/>
                  <a:gd name="connsiteY1" fmla="*/ 0 h 686939"/>
                  <a:gd name="connsiteX2" fmla="*/ 2178965 w 2178965"/>
                  <a:gd name="connsiteY2" fmla="*/ 1422 h 686939"/>
                  <a:gd name="connsiteX3" fmla="*/ 2178965 w 2178965"/>
                  <a:gd name="connsiteY3" fmla="*/ 686939 h 686939"/>
                  <a:gd name="connsiteX4" fmla="*/ 0 w 2178965"/>
                  <a:gd name="connsiteY4" fmla="*/ 686939 h 686939"/>
                  <a:gd name="connsiteX5" fmla="*/ 0 w 2178965"/>
                  <a:gd name="connsiteY5" fmla="*/ 1423 h 686939"/>
                  <a:gd name="connsiteX0" fmla="*/ 0 w 2178965"/>
                  <a:gd name="connsiteY0" fmla="*/ 1 h 685517"/>
                  <a:gd name="connsiteX1" fmla="*/ 2178965 w 2178965"/>
                  <a:gd name="connsiteY1" fmla="*/ 0 h 685517"/>
                  <a:gd name="connsiteX2" fmla="*/ 2178965 w 2178965"/>
                  <a:gd name="connsiteY2" fmla="*/ 685517 h 685517"/>
                  <a:gd name="connsiteX3" fmla="*/ 0 w 2178965"/>
                  <a:gd name="connsiteY3" fmla="*/ 685517 h 685517"/>
                  <a:gd name="connsiteX4" fmla="*/ 0 w 2178965"/>
                  <a:gd name="connsiteY4" fmla="*/ 1 h 685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8965" h="685517">
                    <a:moveTo>
                      <a:pt x="0" y="1"/>
                    </a:moveTo>
                    <a:lnTo>
                      <a:pt x="2178965" y="0"/>
                    </a:lnTo>
                    <a:cubicBezTo>
                      <a:pt x="2178966" y="228505"/>
                      <a:pt x="2178964" y="457012"/>
                      <a:pt x="2178965" y="685517"/>
                    </a:cubicBezTo>
                    <a:lnTo>
                      <a:pt x="0" y="685517"/>
                    </a:lnTo>
                    <a:lnTo>
                      <a:pt x="0" y="1"/>
                    </a:lnTo>
                    <a:close/>
                  </a:path>
                </a:pathLst>
              </a:custGeom>
              <a:ln w="254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de-DE" sz="2600" kern="1200" dirty="0"/>
              </a:p>
            </p:txBody>
          </p:sp>
          <p:sp>
            <p:nvSpPr>
              <p:cNvPr id="27" name="Rechteck 26"/>
              <p:cNvSpPr/>
              <p:nvPr/>
            </p:nvSpPr>
            <p:spPr>
              <a:xfrm>
                <a:off x="1384382" y="1535993"/>
                <a:ext cx="720080" cy="1400383"/>
              </a:xfrm>
              <a:prstGeom prst="rect">
                <a:avLst/>
              </a:prstGeom>
            </p:spPr>
            <p:txBody>
              <a:bodyPr wrap="square">
                <a:spAutoFit/>
              </a:bodyPr>
              <a:lstStyle/>
              <a:p>
                <a:pPr marL="0" indent="0">
                  <a:buClr>
                    <a:schemeClr val="bg2">
                      <a:lumMod val="75000"/>
                    </a:schemeClr>
                  </a:buClr>
                  <a:buSzPct val="100000"/>
                  <a:buNone/>
                </a:pPr>
                <a:r>
                  <a:rPr lang="de-DE" altLang="de-DE" sz="8500" b="1" kern="0" dirty="0">
                    <a:solidFill>
                      <a:schemeClr val="bg1"/>
                    </a:solidFill>
                    <a:latin typeface="Calibri" panose="020F0502020204030204" pitchFamily="34" charset="0"/>
                  </a:rPr>
                  <a:t>§</a:t>
                </a:r>
                <a:endParaRPr lang="de-DE" altLang="de-DE" sz="8500" kern="0" dirty="0">
                  <a:solidFill>
                    <a:schemeClr val="bg1"/>
                  </a:solidFill>
                  <a:latin typeface="Calibri" panose="020F0502020204030204" pitchFamily="34" charset="0"/>
                </a:endParaRPr>
              </a:p>
            </p:txBody>
          </p:sp>
        </p:grpSp>
      </p:grpSp>
      <p:sp>
        <p:nvSpPr>
          <p:cNvPr id="19" name="Textplatzhalter 15"/>
          <p:cNvSpPr>
            <a:spLocks noGrp="1"/>
          </p:cNvSpPr>
          <p:nvPr>
            <p:ph type="body" sz="quarter" idx="10" hasCustomPrompt="1"/>
          </p:nvPr>
        </p:nvSpPr>
        <p:spPr>
          <a:xfrm>
            <a:off x="2978253" y="1837727"/>
            <a:ext cx="7348289" cy="483113"/>
          </a:xfrm>
          <a:prstGeom prst="rect">
            <a:avLst/>
          </a:prstGeom>
        </p:spPr>
        <p:txBody>
          <a:bodyPr lIns="0"/>
          <a:lstStyle>
            <a:lvl1pPr marL="0" indent="0">
              <a:buNone/>
              <a:defRPr sz="2800" b="1">
                <a:solidFill>
                  <a:schemeClr val="bg1"/>
                </a:solidFill>
                <a:latin typeface="Calibri" panose="020F0502020204030204" pitchFamily="34" charset="0"/>
              </a:defRPr>
            </a:lvl1pPr>
            <a:lvl2pPr marL="457200" indent="0">
              <a:buNone/>
              <a:defRPr/>
            </a:lvl2pPr>
          </a:lstStyle>
          <a:p>
            <a:pPr lvl="0"/>
            <a:r>
              <a:rPr lang="de-DE" dirty="0"/>
              <a:t>Überschrift</a:t>
            </a:r>
          </a:p>
        </p:txBody>
      </p:sp>
      <p:sp>
        <p:nvSpPr>
          <p:cNvPr id="30" name="Textplatzhalter 24"/>
          <p:cNvSpPr>
            <a:spLocks noGrp="1"/>
          </p:cNvSpPr>
          <p:nvPr>
            <p:ph type="body" sz="quarter" idx="12" hasCustomPrompt="1"/>
          </p:nvPr>
        </p:nvSpPr>
        <p:spPr>
          <a:xfrm>
            <a:off x="2978253" y="2636913"/>
            <a:ext cx="7348289" cy="2664296"/>
          </a:xfrm>
          <a:prstGeom prst="rect">
            <a:avLst/>
          </a:prstGeom>
        </p:spPr>
        <p:txBody>
          <a:bodyPr lIns="0"/>
          <a:lstStyle>
            <a:lvl1pPr marL="342900" indent="-342900" eaLnBrk="1" hangingPunct="1">
              <a:spcBef>
                <a:spcPts val="300"/>
              </a:spcBef>
              <a:buFont typeface="Courier New" panose="02070309020205020404" pitchFamily="49" charset="0"/>
              <a:buChar char="o"/>
              <a:defRPr sz="1600" b="0">
                <a:solidFill>
                  <a:schemeClr val="tx1">
                    <a:lumMod val="50000"/>
                    <a:lumOff val="50000"/>
                  </a:schemeClr>
                </a:solidFill>
                <a:latin typeface="Calibri" panose="020F0502020204030204" pitchFamily="34" charset="0"/>
              </a:defRPr>
            </a:lvl1pPr>
          </a:lstStyle>
          <a:p>
            <a:pPr eaLnBrk="1" hangingPunct="1">
              <a:spcBef>
                <a:spcPts val="300"/>
              </a:spcBef>
            </a:pPr>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a:t>
            </a:r>
            <a:r>
              <a:rPr lang="de-DE" altLang="de-DE" sz="1600" dirty="0" err="1">
                <a:solidFill>
                  <a:schemeClr val="tx1">
                    <a:lumMod val="50000"/>
                    <a:lumOff val="50000"/>
                  </a:schemeClr>
                </a:solidFill>
                <a:latin typeface="Calibri" panose="020F0502020204030204" pitchFamily="34" charset="0"/>
              </a:rPr>
              <a:t>lactoe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348097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usammenfassung">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grpSp>
        <p:nvGrpSpPr>
          <p:cNvPr id="23" name="Gruppieren 22"/>
          <p:cNvGrpSpPr/>
          <p:nvPr/>
        </p:nvGrpSpPr>
        <p:grpSpPr>
          <a:xfrm>
            <a:off x="1487489" y="1412777"/>
            <a:ext cx="8975929" cy="4510195"/>
            <a:chOff x="1310614" y="1727117"/>
            <a:chExt cx="6731947" cy="4510195"/>
          </a:xfrm>
        </p:grpSpPr>
        <p:sp>
          <p:nvSpPr>
            <p:cNvPr id="24" name="Rechteck 24"/>
            <p:cNvSpPr/>
            <p:nvPr/>
          </p:nvSpPr>
          <p:spPr>
            <a:xfrm>
              <a:off x="1311332" y="1748924"/>
              <a:ext cx="6585224" cy="612000"/>
            </a:xfrm>
            <a:custGeom>
              <a:avLst/>
              <a:gdLst>
                <a:gd name="connsiteX0" fmla="*/ 0 w 6566906"/>
                <a:gd name="connsiteY0" fmla="*/ 0 h 612000"/>
                <a:gd name="connsiteX1" fmla="*/ 6566906 w 6566906"/>
                <a:gd name="connsiteY1" fmla="*/ 0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73018 w 6566906"/>
                <a:gd name="connsiteY1" fmla="*/ 18853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11373 w 6566906"/>
                <a:gd name="connsiteY1" fmla="*/ 8579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73018 w 6566906"/>
                <a:gd name="connsiteY1" fmla="*/ 8579 h 612000"/>
                <a:gd name="connsiteX2" fmla="*/ 6566906 w 6566906"/>
                <a:gd name="connsiteY2" fmla="*/ 612000 h 612000"/>
                <a:gd name="connsiteX3" fmla="*/ 0 w 6566906"/>
                <a:gd name="connsiteY3" fmla="*/ 612000 h 612000"/>
                <a:gd name="connsiteX4" fmla="*/ 0 w 6566906"/>
                <a:gd name="connsiteY4" fmla="*/ 0 h 612000"/>
                <a:gd name="connsiteX0" fmla="*/ 0 w 6566906"/>
                <a:gd name="connsiteY0" fmla="*/ 0 h 612000"/>
                <a:gd name="connsiteX1" fmla="*/ 5931050 w 6566906"/>
                <a:gd name="connsiteY1" fmla="*/ 8579 h 612000"/>
                <a:gd name="connsiteX2" fmla="*/ 6566906 w 6566906"/>
                <a:gd name="connsiteY2" fmla="*/ 612000 h 612000"/>
                <a:gd name="connsiteX3" fmla="*/ 0 w 6566906"/>
                <a:gd name="connsiteY3" fmla="*/ 612000 h 612000"/>
                <a:gd name="connsiteX4" fmla="*/ 0 w 6566906"/>
                <a:gd name="connsiteY4" fmla="*/ 0 h 612000"/>
                <a:gd name="connsiteX0" fmla="*/ 0 w 6528447"/>
                <a:gd name="connsiteY0" fmla="*/ 0 h 612000"/>
                <a:gd name="connsiteX1" fmla="*/ 5931050 w 6528447"/>
                <a:gd name="connsiteY1" fmla="*/ 8579 h 612000"/>
                <a:gd name="connsiteX2" fmla="*/ 6528447 w 6528447"/>
                <a:gd name="connsiteY2" fmla="*/ 606458 h 612000"/>
                <a:gd name="connsiteX3" fmla="*/ 0 w 6528447"/>
                <a:gd name="connsiteY3" fmla="*/ 612000 h 612000"/>
                <a:gd name="connsiteX4" fmla="*/ 0 w 6528447"/>
                <a:gd name="connsiteY4" fmla="*/ 0 h 61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8447" h="612000">
                  <a:moveTo>
                    <a:pt x="0" y="0"/>
                  </a:moveTo>
                  <a:lnTo>
                    <a:pt x="5931050" y="8579"/>
                  </a:lnTo>
                  <a:lnTo>
                    <a:pt x="6528447" y="606458"/>
                  </a:lnTo>
                  <a:lnTo>
                    <a:pt x="0" y="612000"/>
                  </a:lnTo>
                  <a:lnTo>
                    <a:pt x="0" y="0"/>
                  </a:lnTo>
                  <a:close/>
                </a:path>
              </a:pathLst>
            </a:custGeom>
            <a:solidFill>
              <a:schemeClr val="bg1">
                <a:lumMod val="6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dirty="0"/>
            </a:p>
          </p:txBody>
        </p:sp>
        <p:sp>
          <p:nvSpPr>
            <p:cNvPr id="25" name="Richtungspfeil 24"/>
            <p:cNvSpPr/>
            <p:nvPr/>
          </p:nvSpPr>
          <p:spPr>
            <a:xfrm>
              <a:off x="1310614" y="1727117"/>
              <a:ext cx="536567" cy="648000"/>
            </a:xfrm>
            <a:prstGeom prst="homePlate">
              <a:avLst>
                <a:gd name="adj" fmla="val 50495"/>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6" name="Diagonal liegende Ecken des Rechtecks schneiden 25"/>
            <p:cNvSpPr/>
            <p:nvPr/>
          </p:nvSpPr>
          <p:spPr>
            <a:xfrm>
              <a:off x="1311332" y="1748924"/>
              <a:ext cx="6731229" cy="4488388"/>
            </a:xfrm>
            <a:prstGeom prst="snip2DiagRect">
              <a:avLst/>
            </a:prstGeom>
            <a:no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de-DE" dirty="0"/>
            </a:p>
          </p:txBody>
        </p:sp>
      </p:grpSp>
      <p:sp>
        <p:nvSpPr>
          <p:cNvPr id="16" name="Textplatzhalter 15"/>
          <p:cNvSpPr>
            <a:spLocks noGrp="1"/>
          </p:cNvSpPr>
          <p:nvPr>
            <p:ph type="body" sz="quarter" idx="10" hasCustomPrompt="1"/>
          </p:nvPr>
        </p:nvSpPr>
        <p:spPr>
          <a:xfrm>
            <a:off x="2446416" y="1486469"/>
            <a:ext cx="7348289" cy="483113"/>
          </a:xfrm>
          <a:prstGeom prst="rect">
            <a:avLst/>
          </a:prstGeom>
        </p:spPr>
        <p:txBody>
          <a:bodyPr lIns="0"/>
          <a:lstStyle>
            <a:lvl1pPr marL="0" indent="0">
              <a:buNone/>
              <a:defRPr sz="2800" b="1">
                <a:solidFill>
                  <a:schemeClr val="bg1"/>
                </a:solidFill>
                <a:latin typeface="Calibri" panose="020F0502020204030204" pitchFamily="34" charset="0"/>
              </a:defRPr>
            </a:lvl1pPr>
            <a:lvl2pPr marL="457200" indent="0">
              <a:buNone/>
              <a:defRPr/>
            </a:lvl2pPr>
          </a:lstStyle>
          <a:p>
            <a:pPr lvl="0"/>
            <a:r>
              <a:rPr lang="de-DE" dirty="0"/>
              <a:t>Zusammenfassung</a:t>
            </a:r>
          </a:p>
        </p:txBody>
      </p:sp>
      <p:sp>
        <p:nvSpPr>
          <p:cNvPr id="21" name="Textplatzhalter 24"/>
          <p:cNvSpPr>
            <a:spLocks noGrp="1"/>
          </p:cNvSpPr>
          <p:nvPr>
            <p:ph type="body" sz="quarter" idx="15" hasCustomPrompt="1"/>
          </p:nvPr>
        </p:nvSpPr>
        <p:spPr>
          <a:xfrm>
            <a:off x="2446416" y="2276872"/>
            <a:ext cx="7348289" cy="3384376"/>
          </a:xfrm>
          <a:prstGeom prst="rect">
            <a:avLst/>
          </a:prstGeom>
        </p:spPr>
        <p:txBody>
          <a:bodyPr lIns="0"/>
          <a:lstStyle>
            <a:lvl1pPr marL="342900" marR="0" indent="-342900" algn="l" defTabSz="914400" rtl="0" eaLnBrk="1" fontAlgn="base" latinLnBrk="0" hangingPunct="1">
              <a:lnSpc>
                <a:spcPct val="100000"/>
              </a:lnSpc>
              <a:spcBef>
                <a:spcPts val="300"/>
              </a:spcBef>
              <a:spcAft>
                <a:spcPct val="0"/>
              </a:spcAft>
              <a:buClrTx/>
              <a:buSzTx/>
              <a:buFont typeface="Courier New" panose="02070309020205020404" pitchFamily="49" charset="0"/>
              <a:buChar char="o"/>
              <a:tabLst/>
              <a:defRPr lang="de-DE" altLang="de-DE" sz="1600" b="0" dirty="0" smtClean="0">
                <a:solidFill>
                  <a:schemeClr val="accent1"/>
                </a:solidFill>
                <a:latin typeface="Calibri" panose="020F0502020204030204" pitchFamily="34" charset="0"/>
                <a:ea typeface="+mn-ea"/>
                <a:cs typeface="+mn-cs"/>
              </a:defRPr>
            </a:lvl1pPr>
          </a:lstStyle>
          <a:p>
            <a:pPr eaLnBrk="1" hangingPunct="1">
              <a:spcBef>
                <a:spcPts val="300"/>
              </a:spcBef>
            </a:pPr>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a:t>
            </a:r>
            <a:r>
              <a:rPr lang="de-DE" altLang="de-DE" sz="1600" dirty="0" err="1">
                <a:solidFill>
                  <a:schemeClr val="tx1">
                    <a:lumMod val="50000"/>
                    <a:lumOff val="50000"/>
                  </a:schemeClr>
                </a:solidFill>
                <a:latin typeface="Calibri" panose="020F0502020204030204" pitchFamily="34" charset="0"/>
              </a:rPr>
              <a:t>lactoe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Tree>
    <p:extLst>
      <p:ext uri="{BB962C8B-B14F-4D97-AF65-F5344CB8AC3E}">
        <p14:creationId xmlns:p14="http://schemas.microsoft.com/office/powerpoint/2010/main" val="16434373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hluss">
    <p:spTree>
      <p:nvGrpSpPr>
        <p:cNvPr id="1" name=""/>
        <p:cNvGrpSpPr/>
        <p:nvPr/>
      </p:nvGrpSpPr>
      <p:grpSpPr>
        <a:xfrm>
          <a:off x="0" y="0"/>
          <a:ext cx="0" cy="0"/>
          <a:chOff x="0" y="0"/>
          <a:chExt cx="0" cy="0"/>
        </a:xfrm>
      </p:grpSpPr>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id-ID" altLang="de-DE" sz="1200" dirty="0"/>
          </a:p>
        </p:txBody>
      </p:sp>
      <p:grpSp>
        <p:nvGrpSpPr>
          <p:cNvPr id="10" name="Gruppieren 9">
            <a:extLst>
              <a:ext uri="{FF2B5EF4-FFF2-40B4-BE49-F238E27FC236}">
                <a16:creationId xmlns:a16="http://schemas.microsoft.com/office/drawing/2014/main" id="{2EE3D8F5-6C61-447B-BE50-7098286EFD6C}"/>
              </a:ext>
            </a:extLst>
          </p:cNvPr>
          <p:cNvGrpSpPr/>
          <p:nvPr userDrawn="1"/>
        </p:nvGrpSpPr>
        <p:grpSpPr>
          <a:xfrm>
            <a:off x="-41438" y="-2792700"/>
            <a:ext cx="17288471" cy="9650700"/>
            <a:chOff x="-50325" y="-1804005"/>
            <a:chExt cx="12966354" cy="7902456"/>
          </a:xfrm>
        </p:grpSpPr>
        <p:pic>
          <p:nvPicPr>
            <p:cNvPr id="11" name="Grafik 10">
              <a:extLst>
                <a:ext uri="{FF2B5EF4-FFF2-40B4-BE49-F238E27FC236}">
                  <a16:creationId xmlns:a16="http://schemas.microsoft.com/office/drawing/2014/main" id="{151F3FBE-4B9C-4FCD-8B31-727CF42D73F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81" t="31020" r="17556"/>
            <a:stretch/>
          </p:blipFill>
          <p:spPr>
            <a:xfrm>
              <a:off x="-50325" y="-786933"/>
              <a:ext cx="9206157" cy="6885384"/>
            </a:xfrm>
            <a:prstGeom prst="rect">
              <a:avLst/>
            </a:prstGeom>
          </p:spPr>
        </p:pic>
        <p:sp>
          <p:nvSpPr>
            <p:cNvPr id="12" name="Flussdiagramm: Dokument 10">
              <a:extLst>
                <a:ext uri="{FF2B5EF4-FFF2-40B4-BE49-F238E27FC236}">
                  <a16:creationId xmlns:a16="http://schemas.microsoft.com/office/drawing/2014/main" id="{66CEBB21-88A9-4488-BD39-181DF7EC37FA}"/>
                </a:ext>
              </a:extLst>
            </p:cNvPr>
            <p:cNvSpPr/>
            <p:nvPr/>
          </p:nvSpPr>
          <p:spPr>
            <a:xfrm rot="5400000" flipH="1">
              <a:off x="8013347" y="190009"/>
              <a:ext cx="6896695" cy="290866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6395"/>
                <a:gd name="connsiteX1" fmla="*/ 21600 w 21600"/>
                <a:gd name="connsiteY1" fmla="*/ 0 h 26395"/>
                <a:gd name="connsiteX2" fmla="*/ 21600 w 21600"/>
                <a:gd name="connsiteY2" fmla="*/ 17322 h 26395"/>
                <a:gd name="connsiteX3" fmla="*/ 65 w 21600"/>
                <a:gd name="connsiteY3" fmla="*/ 25675 h 26395"/>
                <a:gd name="connsiteX4" fmla="*/ 0 w 21600"/>
                <a:gd name="connsiteY4" fmla="*/ 0 h 26395"/>
                <a:gd name="connsiteX0" fmla="*/ 0 w 21600"/>
                <a:gd name="connsiteY0" fmla="*/ 0 h 26561"/>
                <a:gd name="connsiteX1" fmla="*/ 21600 w 21600"/>
                <a:gd name="connsiteY1" fmla="*/ 0 h 26561"/>
                <a:gd name="connsiteX2" fmla="*/ 21600 w 21600"/>
                <a:gd name="connsiteY2" fmla="*/ 17322 h 26561"/>
                <a:gd name="connsiteX3" fmla="*/ 35 w 21600"/>
                <a:gd name="connsiteY3" fmla="*/ 25849 h 26561"/>
                <a:gd name="connsiteX4" fmla="*/ 0 w 21600"/>
                <a:gd name="connsiteY4" fmla="*/ 0 h 26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6561">
                  <a:moveTo>
                    <a:pt x="0" y="0"/>
                  </a:moveTo>
                  <a:lnTo>
                    <a:pt x="21600" y="0"/>
                  </a:lnTo>
                  <a:lnTo>
                    <a:pt x="21600" y="17322"/>
                  </a:lnTo>
                  <a:cubicBezTo>
                    <a:pt x="10800" y="17322"/>
                    <a:pt x="10835" y="29599"/>
                    <a:pt x="35" y="25849"/>
                  </a:cubicBezTo>
                  <a:cubicBezTo>
                    <a:pt x="13" y="17291"/>
                    <a:pt x="22" y="8558"/>
                    <a:pt x="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95D766E1-DFAB-47FC-9260-B16E6AA64CFB}"/>
                </a:ext>
              </a:extLst>
            </p:cNvPr>
            <p:cNvSpPr/>
            <p:nvPr/>
          </p:nvSpPr>
          <p:spPr>
            <a:xfrm>
              <a:off x="124262" y="5745123"/>
              <a:ext cx="1210909" cy="246221"/>
            </a:xfrm>
            <a:prstGeom prst="rect">
              <a:avLst/>
            </a:prstGeom>
          </p:spPr>
          <p:txBody>
            <a:bodyPr wrap="none">
              <a:spAutoFit/>
            </a:bodyPr>
            <a:lstStyle/>
            <a:p>
              <a:pPr eaLnBrk="1" hangingPunct="1"/>
              <a:r>
                <a:rPr lang="en-US" altLang="de-DE" sz="1000" b="1" kern="1200" dirty="0">
                  <a:solidFill>
                    <a:schemeClr val="accent2"/>
                  </a:solidFill>
                  <a:latin typeface="Calibri" panose="020F0502020204030204" pitchFamily="34" charset="0"/>
                </a:rPr>
                <a:t>© </a:t>
              </a:r>
              <a:r>
                <a:rPr lang="en-US" altLang="de-DE" sz="1000" b="1" dirty="0">
                  <a:solidFill>
                    <a:schemeClr val="accent2"/>
                  </a:solidFill>
                  <a:latin typeface="Calibri" panose="020F0502020204030204" pitchFamily="34" charset="0"/>
                  <a:ea typeface="Roboto" pitchFamily="2" charset="0"/>
                  <a:cs typeface="Roboto" pitchFamily="2" charset="0"/>
                </a:rPr>
                <a:t>Pro Management Verlag</a:t>
              </a:r>
            </a:p>
          </p:txBody>
        </p:sp>
      </p:grpSp>
      <p:sp>
        <p:nvSpPr>
          <p:cNvPr id="16" name="Rechteck 15">
            <a:extLst>
              <a:ext uri="{FF2B5EF4-FFF2-40B4-BE49-F238E27FC236}">
                <a16:creationId xmlns:a16="http://schemas.microsoft.com/office/drawing/2014/main" id="{08E5AA67-03A2-4D34-ABEF-E381F7853241}"/>
              </a:ext>
            </a:extLst>
          </p:cNvPr>
          <p:cNvSpPr/>
          <p:nvPr userDrawn="1"/>
        </p:nvSpPr>
        <p:spPr>
          <a:xfrm>
            <a:off x="815413" y="431497"/>
            <a:ext cx="12192000" cy="1446550"/>
          </a:xfrm>
          <a:prstGeom prst="rect">
            <a:avLst/>
          </a:prstGeom>
        </p:spPr>
        <p:txBody>
          <a:bodyPr>
            <a:spAutoFit/>
          </a:bodyPr>
          <a:lstStyle/>
          <a:p>
            <a:pPr>
              <a:defRPr/>
            </a:pPr>
            <a:r>
              <a:rPr lang="de-DE" sz="4400" b="1" dirty="0">
                <a:solidFill>
                  <a:schemeClr val="accent2"/>
                </a:solidFill>
                <a:latin typeface="Calibri" panose="020F0502020204030204" pitchFamily="34" charset="0"/>
                <a:ea typeface="MS PGothic" pitchFamily="34" charset="-128"/>
                <a:cs typeface="Trebuchet MS"/>
              </a:rPr>
              <a:t>Vielen Dank für </a:t>
            </a:r>
          </a:p>
          <a:p>
            <a:pPr>
              <a:defRPr/>
            </a:pPr>
            <a:r>
              <a:rPr lang="de-DE" sz="4400" b="1" dirty="0">
                <a:solidFill>
                  <a:schemeClr val="accent2"/>
                </a:solidFill>
                <a:latin typeface="Calibri" panose="020F0502020204030204" pitchFamily="34" charset="0"/>
                <a:ea typeface="MS PGothic" pitchFamily="34" charset="-128"/>
                <a:cs typeface="Trebuchet MS"/>
              </a:rPr>
              <a:t>Ihre Aufmerksamkeit!</a:t>
            </a:r>
            <a:endParaRPr lang="de-DE" sz="4400" b="1" dirty="0">
              <a:solidFill>
                <a:schemeClr val="accent2"/>
              </a:solidFill>
              <a:effectLst>
                <a:outerShdw blurRad="38100" dist="38100" dir="2700000" algn="tl">
                  <a:srgbClr val="000000">
                    <a:alpha val="43137"/>
                  </a:srgbClr>
                </a:outerShdw>
              </a:effectLst>
              <a:latin typeface="Calibri" panose="020F0502020204030204" pitchFamily="34" charset="0"/>
              <a:ea typeface="MS PGothic" pitchFamily="34" charset="-128"/>
              <a:cs typeface="Trebuchet MS"/>
            </a:endParaRPr>
          </a:p>
        </p:txBody>
      </p:sp>
    </p:spTree>
    <p:extLst>
      <p:ext uri="{BB962C8B-B14F-4D97-AF65-F5344CB8AC3E}">
        <p14:creationId xmlns:p14="http://schemas.microsoft.com/office/powerpoint/2010/main" val="1400895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35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opf- und Fußzeile">
    <p:spTree>
      <p:nvGrpSpPr>
        <p:cNvPr id="1" name=""/>
        <p:cNvGrpSpPr/>
        <p:nvPr/>
      </p:nvGrpSpPr>
      <p:grpSpPr>
        <a:xfrm>
          <a:off x="0" y="0"/>
          <a:ext cx="0" cy="0"/>
          <a:chOff x="0" y="0"/>
          <a:chExt cx="0" cy="0"/>
        </a:xfrm>
      </p:grpSpPr>
      <p:sp>
        <p:nvSpPr>
          <p:cNvPr id="14" name="Rechteck 13"/>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18"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19" name="Gruppieren 18"/>
          <p:cNvGrpSpPr/>
          <p:nvPr userDrawn="1"/>
        </p:nvGrpSpPr>
        <p:grpSpPr>
          <a:xfrm>
            <a:off x="0" y="6810043"/>
            <a:ext cx="12192000" cy="73987"/>
            <a:chOff x="0" y="6810042"/>
            <a:chExt cx="9144000" cy="73987"/>
          </a:xfrm>
        </p:grpSpPr>
        <p:grpSp>
          <p:nvGrpSpPr>
            <p:cNvPr id="20" name="Group 51"/>
            <p:cNvGrpSpPr>
              <a:grpSpLocks/>
            </p:cNvGrpSpPr>
            <p:nvPr/>
          </p:nvGrpSpPr>
          <p:grpSpPr bwMode="auto">
            <a:xfrm flipV="1">
              <a:off x="0" y="6810042"/>
              <a:ext cx="8488680" cy="73987"/>
              <a:chOff x="0" y="4976"/>
              <a:chExt cx="6684" cy="64"/>
            </a:xfrm>
          </p:grpSpPr>
          <p:sp>
            <p:nvSpPr>
              <p:cNvPr id="22"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3"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chemeClr val="tx1"/>
                  </a:solidFill>
                </a:endParaRPr>
              </a:p>
            </p:txBody>
          </p:sp>
        </p:grpSp>
        <p:sp>
          <p:nvSpPr>
            <p:cNvPr id="21"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spTree>
    <p:extLst>
      <p:ext uri="{BB962C8B-B14F-4D97-AF65-F5344CB8AC3E}">
        <p14:creationId xmlns:p14="http://schemas.microsoft.com/office/powerpoint/2010/main" val="288566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3" name="Rechteck 12"/>
          <p:cNvSpPr/>
          <p:nvPr userDrawn="1"/>
        </p:nvSpPr>
        <p:spPr>
          <a:xfrm>
            <a:off x="713656" y="871644"/>
            <a:ext cx="1062150" cy="461665"/>
          </a:xfrm>
          <a:prstGeom prst="rect">
            <a:avLst/>
          </a:prstGeom>
        </p:spPr>
        <p:txBody>
          <a:bodyPr wrap="none" lIns="0">
            <a:spAutoFit/>
          </a:bodyPr>
          <a:lstStyle/>
          <a:p>
            <a:pPr>
              <a:buClr>
                <a:schemeClr val="bg2">
                  <a:lumMod val="75000"/>
                </a:schemeClr>
              </a:buClr>
              <a:buSzPct val="130000"/>
            </a:pPr>
            <a:r>
              <a:rPr lang="de-DE" altLang="de-DE" sz="2400" b="1" kern="0" dirty="0">
                <a:solidFill>
                  <a:schemeClr val="accent1"/>
                </a:solidFill>
                <a:latin typeface="Calibri" panose="020F0502020204030204" pitchFamily="34" charset="0"/>
              </a:rPr>
              <a:t>Agenda</a:t>
            </a:r>
          </a:p>
        </p:txBody>
      </p:sp>
      <p:sp>
        <p:nvSpPr>
          <p:cNvPr id="14" name="Rechteck 13"/>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18"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19" name="Gruppieren 18"/>
          <p:cNvGrpSpPr/>
          <p:nvPr userDrawn="1"/>
        </p:nvGrpSpPr>
        <p:grpSpPr>
          <a:xfrm>
            <a:off x="0" y="6810043"/>
            <a:ext cx="12192000" cy="73987"/>
            <a:chOff x="0" y="6810042"/>
            <a:chExt cx="9144000" cy="73987"/>
          </a:xfrm>
        </p:grpSpPr>
        <p:grpSp>
          <p:nvGrpSpPr>
            <p:cNvPr id="20" name="Group 51"/>
            <p:cNvGrpSpPr>
              <a:grpSpLocks/>
            </p:cNvGrpSpPr>
            <p:nvPr/>
          </p:nvGrpSpPr>
          <p:grpSpPr bwMode="auto">
            <a:xfrm flipV="1">
              <a:off x="0" y="6810042"/>
              <a:ext cx="8488680" cy="73987"/>
              <a:chOff x="0" y="4976"/>
              <a:chExt cx="6684" cy="64"/>
            </a:xfrm>
          </p:grpSpPr>
          <p:sp>
            <p:nvSpPr>
              <p:cNvPr id="22"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23"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chemeClr val="tx1"/>
                  </a:solidFill>
                </a:endParaRPr>
              </a:p>
            </p:txBody>
          </p:sp>
        </p:grpSp>
        <p:sp>
          <p:nvSpPr>
            <p:cNvPr id="21"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graphicFrame>
        <p:nvGraphicFramePr>
          <p:cNvPr id="24" name="Diagramm 23"/>
          <p:cNvGraphicFramePr/>
          <p:nvPr userDrawn="1">
            <p:extLst>
              <p:ext uri="{D42A27DB-BD31-4B8C-83A1-F6EECF244321}">
                <p14:modId xmlns:p14="http://schemas.microsoft.com/office/powerpoint/2010/main" val="1453795580"/>
              </p:ext>
            </p:extLst>
          </p:nvPr>
        </p:nvGraphicFramePr>
        <p:xfrm>
          <a:off x="1767671" y="1787680"/>
          <a:ext cx="8448939" cy="40561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platzhalter 4"/>
          <p:cNvSpPr>
            <a:spLocks noGrp="1"/>
          </p:cNvSpPr>
          <p:nvPr>
            <p:ph type="body" sz="quarter" idx="10" hasCustomPrompt="1"/>
          </p:nvPr>
        </p:nvSpPr>
        <p:spPr>
          <a:xfrm>
            <a:off x="2172830" y="1802958"/>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1</a:t>
            </a:r>
          </a:p>
        </p:txBody>
      </p:sp>
      <p:sp>
        <p:nvSpPr>
          <p:cNvPr id="25" name="Textplatzhalter 4"/>
          <p:cNvSpPr>
            <a:spLocks noGrp="1"/>
          </p:cNvSpPr>
          <p:nvPr>
            <p:ph type="body" sz="quarter" idx="11" hasCustomPrompt="1"/>
          </p:nvPr>
        </p:nvSpPr>
        <p:spPr>
          <a:xfrm>
            <a:off x="2172830" y="2286045"/>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2</a:t>
            </a:r>
          </a:p>
        </p:txBody>
      </p:sp>
      <p:sp>
        <p:nvSpPr>
          <p:cNvPr id="26" name="Textplatzhalter 4"/>
          <p:cNvSpPr>
            <a:spLocks noGrp="1"/>
          </p:cNvSpPr>
          <p:nvPr>
            <p:ph type="body" sz="quarter" idx="12" hasCustomPrompt="1"/>
          </p:nvPr>
        </p:nvSpPr>
        <p:spPr>
          <a:xfrm>
            <a:off x="2172830" y="2769132"/>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3</a:t>
            </a:r>
          </a:p>
        </p:txBody>
      </p:sp>
      <p:sp>
        <p:nvSpPr>
          <p:cNvPr id="27" name="Textplatzhalter 4"/>
          <p:cNvSpPr>
            <a:spLocks noGrp="1"/>
          </p:cNvSpPr>
          <p:nvPr>
            <p:ph type="body" sz="quarter" idx="13" hasCustomPrompt="1"/>
          </p:nvPr>
        </p:nvSpPr>
        <p:spPr>
          <a:xfrm>
            <a:off x="2168407" y="3297314"/>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4</a:t>
            </a:r>
          </a:p>
        </p:txBody>
      </p:sp>
      <p:sp>
        <p:nvSpPr>
          <p:cNvPr id="28" name="Textplatzhalter 4"/>
          <p:cNvSpPr>
            <a:spLocks noGrp="1"/>
          </p:cNvSpPr>
          <p:nvPr>
            <p:ph type="body" sz="quarter" idx="14" hasCustomPrompt="1"/>
          </p:nvPr>
        </p:nvSpPr>
        <p:spPr>
          <a:xfrm>
            <a:off x="2168407" y="3780401"/>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5</a:t>
            </a:r>
          </a:p>
        </p:txBody>
      </p:sp>
      <p:sp>
        <p:nvSpPr>
          <p:cNvPr id="29" name="Textplatzhalter 4"/>
          <p:cNvSpPr>
            <a:spLocks noGrp="1"/>
          </p:cNvSpPr>
          <p:nvPr>
            <p:ph type="body" sz="quarter" idx="15" hasCustomPrompt="1"/>
          </p:nvPr>
        </p:nvSpPr>
        <p:spPr>
          <a:xfrm>
            <a:off x="2168407" y="4278767"/>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6</a:t>
            </a:r>
          </a:p>
        </p:txBody>
      </p:sp>
      <p:sp>
        <p:nvSpPr>
          <p:cNvPr id="30" name="Textplatzhalter 4"/>
          <p:cNvSpPr>
            <a:spLocks noGrp="1"/>
          </p:cNvSpPr>
          <p:nvPr>
            <p:ph type="body" sz="quarter" idx="16" hasCustomPrompt="1"/>
          </p:nvPr>
        </p:nvSpPr>
        <p:spPr>
          <a:xfrm>
            <a:off x="2163985" y="4777133"/>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7</a:t>
            </a:r>
          </a:p>
        </p:txBody>
      </p:sp>
      <p:sp>
        <p:nvSpPr>
          <p:cNvPr id="31" name="Textplatzhalter 4"/>
          <p:cNvSpPr>
            <a:spLocks noGrp="1"/>
          </p:cNvSpPr>
          <p:nvPr>
            <p:ph type="body" sz="quarter" idx="17" hasCustomPrompt="1"/>
          </p:nvPr>
        </p:nvSpPr>
        <p:spPr>
          <a:xfrm>
            <a:off x="2159562" y="5276941"/>
            <a:ext cx="7872875" cy="329898"/>
          </a:xfrm>
          <a:prstGeom prst="rect">
            <a:avLst/>
          </a:prstGeom>
        </p:spPr>
        <p:txBody>
          <a:bodyPr lIns="216000"/>
          <a:lstStyle>
            <a:lvl1pPr marL="0" indent="0">
              <a:buNone/>
              <a:defRPr sz="2000">
                <a:solidFill>
                  <a:schemeClr val="tx1">
                    <a:lumMod val="50000"/>
                    <a:lumOff val="50000"/>
                  </a:schemeClr>
                </a:solidFill>
                <a:latin typeface="Calibri" panose="020F0502020204030204" pitchFamily="34" charset="0"/>
              </a:defRPr>
            </a:lvl1pPr>
            <a:lvl3pPr marL="914400" indent="0">
              <a:buNone/>
              <a:defRPr/>
            </a:lvl3pPr>
          </a:lstStyle>
          <a:p>
            <a:pPr lvl="0"/>
            <a:r>
              <a:rPr lang="de-DE" dirty="0"/>
              <a:t>Überschrift – Teil 8</a:t>
            </a:r>
          </a:p>
        </p:txBody>
      </p:sp>
    </p:spTree>
    <p:extLst>
      <p:ext uri="{BB962C8B-B14F-4D97-AF65-F5344CB8AC3E}">
        <p14:creationId xmlns:p14="http://schemas.microsoft.com/office/powerpoint/2010/main" val="1179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ser">
    <p:bg>
      <p:bgPr>
        <a:pattFill prst="pct75">
          <a:fgClr>
            <a:schemeClr val="accent1">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10" name="Rechteck 9"/>
          <p:cNvSpPr/>
          <p:nvPr userDrawn="1"/>
        </p:nvSpPr>
        <p:spPr>
          <a:xfrm>
            <a:off x="0" y="0"/>
            <a:ext cx="12192000" cy="6858000"/>
          </a:xfrm>
          <a:prstGeom prst="rect">
            <a:avLst/>
          </a:prstGeom>
          <a:pattFill prst="pct75">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platzhalter 3"/>
          <p:cNvSpPr>
            <a:spLocks noGrp="1"/>
          </p:cNvSpPr>
          <p:nvPr>
            <p:ph type="body" sz="quarter" idx="10" hasCustomPrompt="1"/>
          </p:nvPr>
        </p:nvSpPr>
        <p:spPr>
          <a:xfrm>
            <a:off x="0" y="2992942"/>
            <a:ext cx="12192000" cy="796098"/>
          </a:xfrm>
          <a:prstGeom prst="rect">
            <a:avLst/>
          </a:prstGeom>
        </p:spPr>
        <p:txBody>
          <a:bodyPr/>
          <a:lstStyle>
            <a:lvl1pPr marL="0" marR="0" indent="0" algn="ctr" defTabSz="914400" rtl="0" eaLnBrk="1" fontAlgn="base" latinLnBrk="0" hangingPunct="1">
              <a:lnSpc>
                <a:spcPct val="100000"/>
              </a:lnSpc>
              <a:spcBef>
                <a:spcPct val="20000"/>
              </a:spcBef>
              <a:spcAft>
                <a:spcPct val="0"/>
              </a:spcAft>
              <a:buClrTx/>
              <a:buSzTx/>
              <a:buFontTx/>
              <a:buNone/>
              <a:tabLst/>
              <a:defRPr sz="4400" b="1" baseline="0">
                <a:solidFill>
                  <a:schemeClr val="accent2"/>
                </a:solidFill>
                <a:latin typeface="Calibri" panose="020F0502020204030204"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de-DE" dirty="0"/>
              <a:t>Zwischenüberschrift</a:t>
            </a:r>
          </a:p>
        </p:txBody>
      </p:sp>
    </p:spTree>
    <p:extLst>
      <p:ext uri="{BB962C8B-B14F-4D97-AF65-F5344CB8AC3E}">
        <p14:creationId xmlns:p14="http://schemas.microsoft.com/office/powerpoint/2010/main" val="359176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ie mit Text">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sp>
        <p:nvSpPr>
          <p:cNvPr id="16" name="Textplatzhalter 24"/>
          <p:cNvSpPr>
            <a:spLocks noGrp="1"/>
          </p:cNvSpPr>
          <p:nvPr>
            <p:ph type="body" sz="quarter" idx="12" hasCustomPrompt="1"/>
          </p:nvPr>
        </p:nvSpPr>
        <p:spPr>
          <a:xfrm>
            <a:off x="713656" y="2348880"/>
            <a:ext cx="10604584" cy="3741374"/>
          </a:xfrm>
          <a:prstGeom prst="rect">
            <a:avLst/>
          </a:prstGeom>
        </p:spPr>
        <p:txBody>
          <a:bodyPr lIns="0"/>
          <a:lstStyle>
            <a:lvl1pPr marL="342900" marR="0" indent="-342900" algn="l" defTabSz="914400" rtl="0" eaLnBrk="1" fontAlgn="base" latinLnBrk="0" hangingPunct="1">
              <a:lnSpc>
                <a:spcPct val="100000"/>
              </a:lnSpc>
              <a:spcBef>
                <a:spcPts val="300"/>
              </a:spcBef>
              <a:spcAft>
                <a:spcPct val="0"/>
              </a:spcAft>
              <a:buClrTx/>
              <a:buSzTx/>
              <a:buFont typeface="Courier New" panose="02070309020205020404" pitchFamily="49" charset="0"/>
              <a:buChar char="o"/>
              <a:tabLst/>
              <a:defRPr sz="1600" b="0">
                <a:solidFill>
                  <a:schemeClr val="tx1">
                    <a:lumMod val="50000"/>
                    <a:lumOff val="50000"/>
                  </a:schemeClr>
                </a:solidFill>
                <a:latin typeface="Calibri" panose="020F0502020204030204" pitchFamily="34" charset="0"/>
              </a:defRPr>
            </a:lvl1pPr>
          </a:lstStyle>
          <a:p>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dis </a:t>
            </a:r>
            <a:r>
              <a:rPr lang="de-DE" altLang="de-DE" sz="1600" dirty="0" err="1">
                <a:solidFill>
                  <a:schemeClr val="tx1">
                    <a:lumMod val="50000"/>
                    <a:lumOff val="50000"/>
                  </a:schemeClr>
                </a:solidFill>
                <a:latin typeface="Calibri" panose="020F0502020204030204" pitchFamily="34" charset="0"/>
              </a:rPr>
              <a:t>acitis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aut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alique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voluptaqui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consero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quidescit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rerecto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offic</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temporror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mil</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maio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beris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estibusam</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sit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eatiae</a:t>
            </a:r>
            <a:r>
              <a:rPr lang="de-DE" altLang="de-DE" sz="1600" dirty="0">
                <a:solidFill>
                  <a:schemeClr val="tx1">
                    <a:lumMod val="50000"/>
                    <a:lumOff val="50000"/>
                  </a:schemeClr>
                </a:solidFill>
                <a:latin typeface="Calibri" panose="020F0502020204030204" pitchFamily="34" charset="0"/>
              </a:rPr>
              <a:t> con ex </a:t>
            </a:r>
            <a:r>
              <a:rPr lang="de-DE" altLang="de-DE" sz="1600" dirty="0" err="1">
                <a:solidFill>
                  <a:schemeClr val="tx1">
                    <a:lumMod val="50000"/>
                    <a:lumOff val="50000"/>
                  </a:schemeClr>
                </a:solidFill>
                <a:latin typeface="Calibri" panose="020F0502020204030204" pitchFamily="34" charset="0"/>
              </a:rPr>
              <a:t>escimi</a:t>
            </a:r>
            <a:r>
              <a:rPr lang="de-DE" altLang="de-DE" sz="1600" dirty="0">
                <a:solidFill>
                  <a:schemeClr val="tx1">
                    <a:lumMod val="50000"/>
                    <a:lumOff val="50000"/>
                  </a:schemeClr>
                </a:solidFill>
                <a:latin typeface="Calibri" panose="020F0502020204030204" pitchFamily="34" charset="0"/>
              </a:rPr>
              <a:t>, quia </a:t>
            </a:r>
            <a:r>
              <a:rPr lang="de-DE" altLang="de-DE" sz="1600" dirty="0" err="1">
                <a:solidFill>
                  <a:schemeClr val="tx1">
                    <a:lumMod val="50000"/>
                    <a:lumOff val="50000"/>
                  </a:schemeClr>
                </a:solidFill>
                <a:latin typeface="Calibri" panose="020F0502020204030204" pitchFamily="34" charset="0"/>
              </a:rPr>
              <a:t>ium</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sinvenis</a:t>
            </a:r>
            <a:r>
              <a:rPr lang="de-DE" altLang="de-DE" sz="1600" dirty="0">
                <a:solidFill>
                  <a:schemeClr val="tx1">
                    <a:lumMod val="50000"/>
                    <a:lumOff val="50000"/>
                  </a:schemeClr>
                </a:solidFill>
                <a:latin typeface="Calibri" panose="020F0502020204030204" pitchFamily="34" charset="0"/>
              </a:rPr>
              <a:t> quo cum </a:t>
            </a:r>
            <a:r>
              <a:rPr lang="de-DE" altLang="de-DE" sz="1600" dirty="0" err="1">
                <a:solidFill>
                  <a:schemeClr val="tx1">
                    <a:lumMod val="50000"/>
                    <a:lumOff val="50000"/>
                  </a:schemeClr>
                </a:solidFill>
                <a:latin typeface="Calibri" panose="020F0502020204030204" pitchFamily="34" charset="0"/>
              </a:rPr>
              <a:t>desti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cus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autat</a:t>
            </a:r>
            <a:r>
              <a:rPr lang="de-DE" altLang="de-DE" sz="1600" dirty="0">
                <a:solidFill>
                  <a:schemeClr val="tx1">
                    <a:lumMod val="50000"/>
                    <a:lumOff val="50000"/>
                  </a:schemeClr>
                </a:solidFill>
                <a:latin typeface="Calibri" panose="020F0502020204030204" pitchFamily="34" charset="0"/>
              </a:rPr>
              <a:t>.</a:t>
            </a:r>
          </a:p>
          <a:p>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endParaRPr lang="de-DE" altLang="de-DE" sz="1600" dirty="0">
              <a:solidFill>
                <a:schemeClr val="tx1">
                  <a:lumMod val="50000"/>
                  <a:lumOff val="50000"/>
                </a:schemeClr>
              </a:solidFill>
              <a:latin typeface="Calibri" panose="020F0502020204030204" pitchFamily="34" charset="0"/>
            </a:endParaRP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
        <p:nvSpPr>
          <p:cNvPr id="19" name="Textplatzhalter 14"/>
          <p:cNvSpPr>
            <a:spLocks noGrp="1"/>
          </p:cNvSpPr>
          <p:nvPr>
            <p:ph type="body" sz="quarter" idx="10" hasCustomPrompt="1"/>
          </p:nvPr>
        </p:nvSpPr>
        <p:spPr>
          <a:xfrm>
            <a:off x="713657" y="1352278"/>
            <a:ext cx="10604583" cy="431502"/>
          </a:xfrm>
          <a:prstGeom prst="rect">
            <a:avLst/>
          </a:prstGeom>
        </p:spPr>
        <p:txBody>
          <a:bodyPr lIns="0"/>
          <a:lstStyle>
            <a:lvl1pPr marL="0" indent="0">
              <a:buNone/>
              <a:defRPr sz="2800" b="1">
                <a:solidFill>
                  <a:schemeClr val="accent1"/>
                </a:solidFill>
                <a:latin typeface="Calibri" panose="020F0502020204030204" pitchFamily="34" charset="0"/>
              </a:defRPr>
            </a:lvl1pPr>
          </a:lstStyle>
          <a:p>
            <a:pPr lvl="0"/>
            <a:r>
              <a:rPr lang="de-DE" dirty="0"/>
              <a:t>Überschrift</a:t>
            </a:r>
          </a:p>
        </p:txBody>
      </p:sp>
    </p:spTree>
    <p:extLst>
      <p:ext uri="{BB962C8B-B14F-4D97-AF65-F5344CB8AC3E}">
        <p14:creationId xmlns:p14="http://schemas.microsoft.com/office/powerpoint/2010/main" val="326496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lie mit Text und Bild">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sp>
        <p:nvSpPr>
          <p:cNvPr id="16" name="Textplatzhalter 24"/>
          <p:cNvSpPr>
            <a:spLocks noGrp="1"/>
          </p:cNvSpPr>
          <p:nvPr>
            <p:ph type="body" sz="quarter" idx="12" hasCustomPrompt="1"/>
          </p:nvPr>
        </p:nvSpPr>
        <p:spPr>
          <a:xfrm>
            <a:off x="713656" y="2348880"/>
            <a:ext cx="6918515" cy="3885390"/>
          </a:xfrm>
          <a:prstGeom prst="rect">
            <a:avLst/>
          </a:prstGeom>
        </p:spPr>
        <p:txBody>
          <a:bodyPr lIns="0"/>
          <a:lstStyle>
            <a:lvl1pPr marL="342900" marR="0" indent="-342900" algn="l" defTabSz="914400" rtl="0" eaLnBrk="1" fontAlgn="base" latinLnBrk="0" hangingPunct="1">
              <a:lnSpc>
                <a:spcPct val="100000"/>
              </a:lnSpc>
              <a:spcBef>
                <a:spcPts val="300"/>
              </a:spcBef>
              <a:spcAft>
                <a:spcPct val="0"/>
              </a:spcAft>
              <a:buClrTx/>
              <a:buSzTx/>
              <a:buFont typeface="Courier New" panose="02070309020205020404" pitchFamily="49" charset="0"/>
              <a:buChar char="o"/>
              <a:tabLst/>
              <a:defRPr sz="2400" b="0">
                <a:solidFill>
                  <a:schemeClr val="tx1">
                    <a:lumMod val="50000"/>
                    <a:lumOff val="50000"/>
                  </a:schemeClr>
                </a:solidFill>
                <a:latin typeface="Calibri" panose="020F0502020204030204" pitchFamily="34" charset="0"/>
              </a:defRPr>
            </a:lvl1pPr>
          </a:lstStyle>
          <a:p>
            <a:r>
              <a:rPr lang="de-DE" altLang="de-DE" sz="1600" dirty="0">
                <a:solidFill>
                  <a:schemeClr val="tx1">
                    <a:lumMod val="50000"/>
                    <a:lumOff val="50000"/>
                  </a:schemeClr>
                </a:solidFill>
                <a:latin typeface="Calibri" panose="020F0502020204030204" pitchFamily="34" charset="0"/>
              </a:rPr>
              <a:t>Fließtext: </a:t>
            </a:r>
            <a:r>
              <a:rPr lang="de-DE" altLang="de-DE" sz="1600" dirty="0" err="1">
                <a:solidFill>
                  <a:schemeClr val="tx1">
                    <a:lumMod val="50000"/>
                    <a:lumOff val="50000"/>
                  </a:schemeClr>
                </a:solidFill>
                <a:latin typeface="Calibri" panose="020F0502020204030204" pitchFamily="34" charset="0"/>
              </a:rPr>
              <a:t>Optius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quiaereiur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netusap</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erionse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vendi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doluptae</a:t>
            </a:r>
            <a:r>
              <a:rPr lang="de-DE" altLang="de-DE" sz="1600" dirty="0">
                <a:solidFill>
                  <a:schemeClr val="tx1">
                    <a:lumMod val="50000"/>
                    <a:lumOff val="50000"/>
                  </a:schemeClr>
                </a:solidFill>
                <a:latin typeface="Calibri" panose="020F0502020204030204" pitchFamily="34" charset="0"/>
              </a:rPr>
              <a:t> cum </a:t>
            </a:r>
            <a:r>
              <a:rPr lang="de-DE" altLang="de-DE" sz="1600" dirty="0" err="1">
                <a:solidFill>
                  <a:schemeClr val="tx1">
                    <a:lumMod val="50000"/>
                    <a:lumOff val="50000"/>
                  </a:schemeClr>
                </a:solidFill>
                <a:latin typeface="Calibri" panose="020F0502020204030204" pitchFamily="34" charset="0"/>
              </a:rPr>
              <a:t>ratio</a:t>
            </a:r>
            <a:r>
              <a:rPr lang="de-DE" altLang="de-DE" sz="1600" dirty="0">
                <a:solidFill>
                  <a:schemeClr val="tx1">
                    <a:lumMod val="50000"/>
                    <a:lumOff val="50000"/>
                  </a:schemeClr>
                </a:solidFill>
                <a:latin typeface="Calibri" panose="020F0502020204030204" pitchFamily="34" charset="0"/>
              </a:rPr>
              <a:t>. Et </a:t>
            </a:r>
            <a:r>
              <a:rPr lang="de-DE" altLang="de-DE" sz="1600" dirty="0" err="1">
                <a:solidFill>
                  <a:schemeClr val="tx1">
                    <a:lumMod val="50000"/>
                    <a:lumOff val="50000"/>
                  </a:schemeClr>
                </a:solidFill>
                <a:latin typeface="Calibri" panose="020F0502020204030204" pitchFamily="34" charset="0"/>
              </a:rPr>
              <a:t>laccae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voluptaturem</a:t>
            </a:r>
            <a:r>
              <a:rPr lang="de-DE" altLang="de-DE" sz="1600" dirty="0">
                <a:solidFill>
                  <a:schemeClr val="tx1">
                    <a:lumMod val="50000"/>
                    <a:lumOff val="50000"/>
                  </a:schemeClr>
                </a:solidFill>
                <a:latin typeface="Calibri" panose="020F0502020204030204" pitchFamily="34" charset="0"/>
              </a:rPr>
              <a:t> im </a:t>
            </a:r>
            <a:r>
              <a:rPr lang="de-DE" altLang="de-DE" sz="1600" dirty="0" err="1">
                <a:solidFill>
                  <a:schemeClr val="tx1">
                    <a:lumMod val="50000"/>
                    <a:lumOff val="50000"/>
                  </a:schemeClr>
                </a:solidFill>
                <a:latin typeface="Calibri" panose="020F0502020204030204" pitchFamily="34" charset="0"/>
              </a:rPr>
              <a:t>laccati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scipsaero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ea</a:t>
            </a:r>
            <a:r>
              <a:rPr lang="de-DE" altLang="de-DE" sz="1600" dirty="0">
                <a:solidFill>
                  <a:schemeClr val="tx1">
                    <a:lumMod val="50000"/>
                    <a:lumOff val="50000"/>
                  </a:schemeClr>
                </a:solidFill>
                <a:latin typeface="Calibri" panose="020F0502020204030204" pitchFamily="34" charset="0"/>
              </a:rPr>
              <a:t> digenem dis </a:t>
            </a:r>
            <a:r>
              <a:rPr lang="de-DE" altLang="de-DE" sz="1600" dirty="0" err="1">
                <a:solidFill>
                  <a:schemeClr val="tx1">
                    <a:lumMod val="50000"/>
                    <a:lumOff val="50000"/>
                  </a:schemeClr>
                </a:solidFill>
                <a:latin typeface="Calibri" panose="020F0502020204030204" pitchFamily="34" charset="0"/>
              </a:rPr>
              <a:t>acitis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aut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alique</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voluptaqui</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consero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quidescit</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rerecto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offic</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temporror</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mil</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maio</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beris</a:t>
            </a:r>
            <a:r>
              <a:rPr lang="de-DE" altLang="de-DE" sz="1600" dirty="0">
                <a:solidFill>
                  <a:schemeClr val="tx1">
                    <a:lumMod val="50000"/>
                    <a:lumOff val="50000"/>
                  </a:schemeClr>
                </a:solidFill>
                <a:latin typeface="Calibri" panose="020F0502020204030204" pitchFamily="34" charset="0"/>
              </a:rPr>
              <a:t> </a:t>
            </a:r>
            <a:r>
              <a:rPr lang="de-DE" altLang="de-DE" sz="1600" dirty="0" err="1">
                <a:solidFill>
                  <a:schemeClr val="tx1">
                    <a:lumMod val="50000"/>
                    <a:lumOff val="50000"/>
                  </a:schemeClr>
                </a:solidFill>
                <a:latin typeface="Calibri" panose="020F0502020204030204" pitchFamily="34" charset="0"/>
              </a:rPr>
              <a:t>estibusam</a:t>
            </a:r>
            <a:r>
              <a:rPr lang="de-DE" altLang="de-DE" sz="1600" dirty="0">
                <a:solidFill>
                  <a:schemeClr val="tx1">
                    <a:lumMod val="50000"/>
                    <a:lumOff val="50000"/>
                  </a:schemeClr>
                </a:solidFill>
                <a:latin typeface="Calibri" panose="020F0502020204030204" pitchFamily="34" charset="0"/>
              </a:rPr>
              <a:t>.</a:t>
            </a:r>
          </a:p>
          <a:p>
            <a:pPr marL="342900" indent="-342900">
              <a:spcBef>
                <a:spcPts val="300"/>
              </a:spcBef>
              <a:buFont typeface="Courier New" panose="02070309020205020404" pitchFamily="49" charset="0"/>
              <a:buChar char="o"/>
            </a:pPr>
            <a:endParaRPr lang="de-DE" altLang="de-DE" sz="1600" dirty="0">
              <a:solidFill>
                <a:schemeClr val="tx1">
                  <a:lumMod val="50000"/>
                  <a:lumOff val="50000"/>
                </a:schemeClr>
              </a:solidFill>
              <a:latin typeface="Calibri" panose="020F0502020204030204" pitchFamily="34" charset="0"/>
            </a:endParaRPr>
          </a:p>
          <a:p>
            <a:pPr marL="342900" indent="-342900">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a:t>
            </a:r>
          </a:p>
          <a:p>
            <a:pPr marL="342900" indent="-342900" eaLnBrk="1" hangingPunct="1">
              <a:spcBef>
                <a:spcPts val="300"/>
              </a:spcBef>
              <a:buFont typeface="Courier New" panose="02070309020205020404" pitchFamily="49" charset="0"/>
              <a:buChar char="o"/>
            </a:pPr>
            <a:r>
              <a:rPr lang="de-DE" altLang="de-DE" sz="1600" dirty="0">
                <a:solidFill>
                  <a:schemeClr val="tx1">
                    <a:lumMod val="50000"/>
                    <a:lumOff val="50000"/>
                  </a:schemeClr>
                </a:solidFill>
                <a:latin typeface="Calibri" panose="020F0502020204030204" pitchFamily="34" charset="0"/>
              </a:rPr>
              <a:t>Aufzählung </a:t>
            </a:r>
          </a:p>
          <a:p>
            <a:r>
              <a:rPr lang="de-DE" altLang="de-DE" sz="1600" dirty="0">
                <a:solidFill>
                  <a:schemeClr val="tx1">
                    <a:lumMod val="50000"/>
                    <a:lumOff val="50000"/>
                  </a:schemeClr>
                </a:solidFill>
                <a:latin typeface="Calibri" panose="020F0502020204030204" pitchFamily="34" charset="0"/>
              </a:rPr>
              <a:t> </a:t>
            </a:r>
          </a:p>
          <a:p>
            <a:pPr eaLnBrk="1" hangingPunct="1">
              <a:spcBef>
                <a:spcPts val="300"/>
              </a:spcBef>
            </a:pPr>
            <a:endParaRPr lang="de-DE" altLang="de-DE" sz="1600" dirty="0">
              <a:solidFill>
                <a:schemeClr val="tx1">
                  <a:lumMod val="50000"/>
                  <a:lumOff val="50000"/>
                </a:schemeClr>
              </a:solidFill>
              <a:latin typeface="Calibri" panose="020F0502020204030204" pitchFamily="34" charset="0"/>
            </a:endParaRPr>
          </a:p>
        </p:txBody>
      </p:sp>
      <p:sp>
        <p:nvSpPr>
          <p:cNvPr id="19" name="Textplatzhalter 14"/>
          <p:cNvSpPr>
            <a:spLocks noGrp="1"/>
          </p:cNvSpPr>
          <p:nvPr>
            <p:ph type="body" sz="quarter" idx="10" hasCustomPrompt="1"/>
          </p:nvPr>
        </p:nvSpPr>
        <p:spPr>
          <a:xfrm>
            <a:off x="713657" y="1340768"/>
            <a:ext cx="10604583" cy="431502"/>
          </a:xfrm>
          <a:prstGeom prst="rect">
            <a:avLst/>
          </a:prstGeom>
        </p:spPr>
        <p:txBody>
          <a:bodyPr lIns="0"/>
          <a:lstStyle>
            <a:lvl1pPr marL="0" indent="0">
              <a:buNone/>
              <a:defRPr sz="2800" b="1">
                <a:solidFill>
                  <a:schemeClr val="accent1"/>
                </a:solidFill>
                <a:latin typeface="Calibri" panose="020F0502020204030204" pitchFamily="34" charset="0"/>
              </a:defRPr>
            </a:lvl1pPr>
          </a:lstStyle>
          <a:p>
            <a:pPr lvl="0"/>
            <a:r>
              <a:rPr lang="de-DE" dirty="0"/>
              <a:t>Überschrift</a:t>
            </a:r>
          </a:p>
        </p:txBody>
      </p:sp>
      <p:sp>
        <p:nvSpPr>
          <p:cNvPr id="22" name="Bildplatzhalter 12"/>
          <p:cNvSpPr>
            <a:spLocks noGrp="1"/>
          </p:cNvSpPr>
          <p:nvPr>
            <p:ph type="pic" sz="quarter" idx="15"/>
          </p:nvPr>
        </p:nvSpPr>
        <p:spPr>
          <a:xfrm>
            <a:off x="7958385" y="2276872"/>
            <a:ext cx="3359855" cy="2988001"/>
          </a:xfrm>
          <a:prstGeom prst="rect">
            <a:avLst/>
          </a:prstGeom>
        </p:spPr>
        <p:txBody>
          <a:bodyPr/>
          <a:lstStyle>
            <a:lvl1pPr marL="0" indent="0">
              <a:buNone/>
              <a:defRPr sz="1200">
                <a:latin typeface="Calibri" panose="020F0502020204030204" pitchFamily="34" charset="0"/>
              </a:defRPr>
            </a:lvl1pPr>
          </a:lstStyle>
          <a:p>
            <a:r>
              <a:rPr lang="de-DE" dirty="0"/>
              <a:t>Bild durch Klicken auf Symbol hinzufügen</a:t>
            </a:r>
          </a:p>
        </p:txBody>
      </p:sp>
    </p:spTree>
    <p:extLst>
      <p:ext uri="{BB962C8B-B14F-4D97-AF65-F5344CB8AC3E}">
        <p14:creationId xmlns:p14="http://schemas.microsoft.com/office/powerpoint/2010/main" val="2330692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ie mit mehreren Bildern">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sp>
        <p:nvSpPr>
          <p:cNvPr id="19" name="Textplatzhalter 14"/>
          <p:cNvSpPr>
            <a:spLocks noGrp="1"/>
          </p:cNvSpPr>
          <p:nvPr>
            <p:ph type="body" sz="quarter" idx="10" hasCustomPrompt="1"/>
          </p:nvPr>
        </p:nvSpPr>
        <p:spPr>
          <a:xfrm>
            <a:off x="713657" y="1340768"/>
            <a:ext cx="10604583" cy="431502"/>
          </a:xfrm>
          <a:prstGeom prst="rect">
            <a:avLst/>
          </a:prstGeom>
        </p:spPr>
        <p:txBody>
          <a:bodyPr lIns="0"/>
          <a:lstStyle>
            <a:lvl1pPr marL="0" indent="0">
              <a:buNone/>
              <a:defRPr sz="2800" b="1">
                <a:solidFill>
                  <a:schemeClr val="accent1"/>
                </a:solidFill>
                <a:latin typeface="Calibri" panose="020F0502020204030204" pitchFamily="34" charset="0"/>
              </a:defRPr>
            </a:lvl1pPr>
          </a:lstStyle>
          <a:p>
            <a:pPr lvl="0"/>
            <a:r>
              <a:rPr lang="de-DE" dirty="0"/>
              <a:t>Überschrift</a:t>
            </a:r>
          </a:p>
        </p:txBody>
      </p:sp>
      <p:sp>
        <p:nvSpPr>
          <p:cNvPr id="31" name="Bildplatzhalter 12"/>
          <p:cNvSpPr>
            <a:spLocks noGrp="1"/>
          </p:cNvSpPr>
          <p:nvPr>
            <p:ph type="pic" sz="quarter" idx="15"/>
          </p:nvPr>
        </p:nvSpPr>
        <p:spPr>
          <a:xfrm>
            <a:off x="7958385" y="2276872"/>
            <a:ext cx="3359855" cy="2988001"/>
          </a:xfrm>
          <a:prstGeom prst="rect">
            <a:avLst/>
          </a:prstGeom>
        </p:spPr>
        <p:txBody>
          <a:bodyPr/>
          <a:lstStyle>
            <a:lvl1pPr marL="0" indent="0">
              <a:buNone/>
              <a:defRPr sz="1200">
                <a:latin typeface="Calibri" panose="020F0502020204030204" pitchFamily="34" charset="0"/>
              </a:defRPr>
            </a:lvl1pPr>
          </a:lstStyle>
          <a:p>
            <a:r>
              <a:rPr lang="de-DE" dirty="0"/>
              <a:t>Bild durch Klicken auf Symbol hinzufügen</a:t>
            </a:r>
          </a:p>
        </p:txBody>
      </p:sp>
      <p:sp>
        <p:nvSpPr>
          <p:cNvPr id="32" name="Bildplatzhalter 12"/>
          <p:cNvSpPr>
            <a:spLocks noGrp="1"/>
          </p:cNvSpPr>
          <p:nvPr>
            <p:ph type="pic" sz="quarter" idx="16"/>
          </p:nvPr>
        </p:nvSpPr>
        <p:spPr>
          <a:xfrm>
            <a:off x="4315599" y="2276872"/>
            <a:ext cx="3359855" cy="2988001"/>
          </a:xfrm>
          <a:prstGeom prst="rect">
            <a:avLst/>
          </a:prstGeom>
        </p:spPr>
        <p:txBody>
          <a:bodyPr/>
          <a:lstStyle>
            <a:lvl1pPr marL="0" indent="0">
              <a:buNone/>
              <a:defRPr sz="1200">
                <a:latin typeface="Calibri" panose="020F0502020204030204" pitchFamily="34" charset="0"/>
              </a:defRPr>
            </a:lvl1pPr>
          </a:lstStyle>
          <a:p>
            <a:r>
              <a:rPr lang="de-DE" dirty="0"/>
              <a:t>Bild durch Klicken auf Symbol hinzufügen</a:t>
            </a:r>
          </a:p>
        </p:txBody>
      </p:sp>
      <p:sp>
        <p:nvSpPr>
          <p:cNvPr id="33" name="Bildplatzhalter 12"/>
          <p:cNvSpPr>
            <a:spLocks noGrp="1"/>
          </p:cNvSpPr>
          <p:nvPr>
            <p:ph type="pic" sz="quarter" idx="17"/>
          </p:nvPr>
        </p:nvSpPr>
        <p:spPr>
          <a:xfrm>
            <a:off x="713657" y="2276872"/>
            <a:ext cx="3359855" cy="2988001"/>
          </a:xfrm>
          <a:prstGeom prst="rect">
            <a:avLst/>
          </a:prstGeom>
        </p:spPr>
        <p:txBody>
          <a:bodyPr/>
          <a:lstStyle>
            <a:lvl1pPr marL="0" indent="0">
              <a:buNone/>
              <a:defRPr sz="1200">
                <a:latin typeface="Calibri" panose="020F0502020204030204" pitchFamily="34" charset="0"/>
              </a:defRPr>
            </a:lvl1pPr>
          </a:lstStyle>
          <a:p>
            <a:r>
              <a:rPr lang="de-DE" dirty="0"/>
              <a:t>Bild durch Klicken auf Symbol hinzufügen</a:t>
            </a:r>
          </a:p>
        </p:txBody>
      </p:sp>
    </p:spTree>
    <p:extLst>
      <p:ext uri="{BB962C8B-B14F-4D97-AF65-F5344CB8AC3E}">
        <p14:creationId xmlns:p14="http://schemas.microsoft.com/office/powerpoint/2010/main" val="852782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lie mit einem Bild">
    <p:spTree>
      <p:nvGrpSpPr>
        <p:cNvPr id="1" name=""/>
        <p:cNvGrpSpPr/>
        <p:nvPr/>
      </p:nvGrpSpPr>
      <p:grpSpPr>
        <a:xfrm>
          <a:off x="0" y="0"/>
          <a:ext cx="0" cy="0"/>
          <a:chOff x="0" y="0"/>
          <a:chExt cx="0" cy="0"/>
        </a:xfrm>
      </p:grpSpPr>
      <p:sp>
        <p:nvSpPr>
          <p:cNvPr id="2" name="Rechteck 1"/>
          <p:cNvSpPr/>
          <p:nvPr userDrawn="1"/>
        </p:nvSpPr>
        <p:spPr>
          <a:xfrm>
            <a:off x="10608501" y="432926"/>
            <a:ext cx="709883" cy="2631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Slide Number Placeholder 5"/>
          <p:cNvSpPr txBox="1">
            <a:spLocks/>
          </p:cNvSpPr>
          <p:nvPr userDrawn="1"/>
        </p:nvSpPr>
        <p:spPr>
          <a:xfrm>
            <a:off x="10723416" y="431497"/>
            <a:ext cx="480053" cy="241035"/>
          </a:xfrm>
          <a:prstGeom prst="rect">
            <a:avLst/>
          </a:prstGeom>
          <a:ln/>
        </p:spPr>
        <p:txBody>
          <a:bodyPr/>
          <a:lstStyle>
            <a:defPPr>
              <a:defRPr lang="de-DE"/>
            </a:defPPr>
            <a:lvl1pPr algn="ctr" rtl="0" fontAlgn="base">
              <a:spcBef>
                <a:spcPct val="0"/>
              </a:spcBef>
              <a:spcAft>
                <a:spcPct val="0"/>
              </a:spcAft>
              <a:defRPr sz="1200" b="0" kern="1200">
                <a:solidFill>
                  <a:schemeClr val="bg1"/>
                </a:solidFill>
                <a:latin typeface="Calibri" panose="020F0502020204030204"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fld id="{618C125E-2602-4969-9B59-408AB1005261}" type="slidenum">
              <a:rPr lang="id-ID" altLang="de-DE" sz="1200" smtClean="0"/>
              <a:pPr/>
              <a:t>‹Nr.›</a:t>
            </a:fld>
            <a:endParaRPr lang="id-ID" altLang="de-DE" sz="1200" dirty="0"/>
          </a:p>
        </p:txBody>
      </p:sp>
      <p:cxnSp>
        <p:nvCxnSpPr>
          <p:cNvPr id="6" name="Straight Connector 20"/>
          <p:cNvCxnSpPr>
            <a:cxnSpLocks noChangeShapeType="1"/>
          </p:cNvCxnSpPr>
          <p:nvPr/>
        </p:nvCxnSpPr>
        <p:spPr bwMode="auto">
          <a:xfrm>
            <a:off x="623392" y="821504"/>
            <a:ext cx="10813664" cy="0"/>
          </a:xfrm>
          <a:prstGeom prst="line">
            <a:avLst/>
          </a:prstGeom>
          <a:noFill/>
          <a:ln w="12700" algn="ctr">
            <a:solidFill>
              <a:schemeClr val="tx1">
                <a:lumMod val="50000"/>
                <a:lumOff val="50000"/>
              </a:schemeClr>
            </a:solidFill>
            <a:prstDash val="sysDot"/>
            <a:miter lim="800000"/>
            <a:headEnd/>
            <a:tailEnd/>
          </a:ln>
          <a:extLst>
            <a:ext uri="{909E8E84-426E-40DD-AFC4-6F175D3DCCD1}">
              <a14:hiddenFill xmlns:a14="http://schemas.microsoft.com/office/drawing/2010/main">
                <a:noFill/>
              </a14:hiddenFill>
            </a:ext>
          </a:extLst>
        </p:spPr>
      </p:cxnSp>
      <p:grpSp>
        <p:nvGrpSpPr>
          <p:cNvPr id="7" name="Gruppieren 6"/>
          <p:cNvGrpSpPr/>
          <p:nvPr userDrawn="1"/>
        </p:nvGrpSpPr>
        <p:grpSpPr>
          <a:xfrm>
            <a:off x="0" y="6810043"/>
            <a:ext cx="12192000" cy="73987"/>
            <a:chOff x="0" y="6810042"/>
            <a:chExt cx="9144000" cy="73987"/>
          </a:xfrm>
        </p:grpSpPr>
        <p:grpSp>
          <p:nvGrpSpPr>
            <p:cNvPr id="8" name="Group 51"/>
            <p:cNvGrpSpPr>
              <a:grpSpLocks/>
            </p:cNvGrpSpPr>
            <p:nvPr/>
          </p:nvGrpSpPr>
          <p:grpSpPr bwMode="auto">
            <a:xfrm flipV="1">
              <a:off x="0" y="6810042"/>
              <a:ext cx="8488680" cy="73987"/>
              <a:chOff x="0" y="4976"/>
              <a:chExt cx="6684" cy="64"/>
            </a:xfrm>
          </p:grpSpPr>
          <p:sp>
            <p:nvSpPr>
              <p:cNvPr id="10" name="Rectangle 54"/>
              <p:cNvSpPr>
                <a:spLocks noChangeArrowheads="1"/>
              </p:cNvSpPr>
              <p:nvPr/>
            </p:nvSpPr>
            <p:spPr bwMode="auto">
              <a:xfrm>
                <a:off x="0" y="4976"/>
                <a:ext cx="6265" cy="6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11" name="Rectangle 55"/>
              <p:cNvSpPr>
                <a:spLocks noChangeArrowheads="1"/>
              </p:cNvSpPr>
              <p:nvPr/>
            </p:nvSpPr>
            <p:spPr bwMode="auto">
              <a:xfrm>
                <a:off x="6265" y="4976"/>
                <a:ext cx="419" cy="64"/>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solidFill>
                    <a:schemeClr val="tx1"/>
                  </a:solidFill>
                </a:endParaRPr>
              </a:p>
            </p:txBody>
          </p:sp>
        </p:grpSp>
        <p:sp>
          <p:nvSpPr>
            <p:cNvPr id="9" name="Rectangle 54"/>
            <p:cNvSpPr>
              <a:spLocks noChangeArrowheads="1"/>
            </p:cNvSpPr>
            <p:nvPr/>
          </p:nvSpPr>
          <p:spPr bwMode="auto">
            <a:xfrm flipV="1">
              <a:off x="8488680" y="6810042"/>
              <a:ext cx="655320" cy="73986"/>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grpSp>
      <p:sp>
        <p:nvSpPr>
          <p:cNvPr id="19" name="Textplatzhalter 14"/>
          <p:cNvSpPr>
            <a:spLocks noGrp="1"/>
          </p:cNvSpPr>
          <p:nvPr>
            <p:ph type="body" sz="quarter" idx="10" hasCustomPrompt="1"/>
          </p:nvPr>
        </p:nvSpPr>
        <p:spPr>
          <a:xfrm>
            <a:off x="713657" y="1340768"/>
            <a:ext cx="10604583" cy="431502"/>
          </a:xfrm>
          <a:prstGeom prst="rect">
            <a:avLst/>
          </a:prstGeom>
        </p:spPr>
        <p:txBody>
          <a:bodyPr lIns="0"/>
          <a:lstStyle>
            <a:lvl1pPr marL="0" indent="0">
              <a:buNone/>
              <a:defRPr sz="2800" b="1">
                <a:solidFill>
                  <a:schemeClr val="accent1"/>
                </a:solidFill>
                <a:latin typeface="Calibri" panose="020F0502020204030204" pitchFamily="34" charset="0"/>
              </a:defRPr>
            </a:lvl1pPr>
          </a:lstStyle>
          <a:p>
            <a:pPr lvl="0"/>
            <a:r>
              <a:rPr lang="de-DE" dirty="0"/>
              <a:t>Überschrift</a:t>
            </a:r>
          </a:p>
        </p:txBody>
      </p:sp>
      <p:sp>
        <p:nvSpPr>
          <p:cNvPr id="17" name="Bildplatzhalter 12"/>
          <p:cNvSpPr>
            <a:spLocks noGrp="1"/>
          </p:cNvSpPr>
          <p:nvPr>
            <p:ph type="pic" sz="quarter" idx="17"/>
          </p:nvPr>
        </p:nvSpPr>
        <p:spPr>
          <a:xfrm>
            <a:off x="713657" y="2276872"/>
            <a:ext cx="10604583" cy="2988001"/>
          </a:xfrm>
          <a:prstGeom prst="rect">
            <a:avLst/>
          </a:prstGeom>
        </p:spPr>
        <p:txBody>
          <a:bodyPr/>
          <a:lstStyle>
            <a:lvl1pPr marL="0" indent="0">
              <a:buNone/>
              <a:defRPr sz="1200">
                <a:latin typeface="Calibri" panose="020F0502020204030204" pitchFamily="34" charset="0"/>
              </a:defRPr>
            </a:lvl1pPr>
          </a:lstStyle>
          <a:p>
            <a:r>
              <a:rPr lang="de-DE" dirty="0"/>
              <a:t>Bild durch Klicken auf Symbol hinzufügen</a:t>
            </a:r>
          </a:p>
        </p:txBody>
      </p:sp>
    </p:spTree>
    <p:extLst>
      <p:ext uri="{BB962C8B-B14F-4D97-AF65-F5344CB8AC3E}">
        <p14:creationId xmlns:p14="http://schemas.microsoft.com/office/powerpoint/2010/main" val="200223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hteck 2"/>
          <p:cNvSpPr/>
          <p:nvPr userDrawn="1"/>
        </p:nvSpPr>
        <p:spPr>
          <a:xfrm>
            <a:off x="610102" y="426150"/>
            <a:ext cx="10286431" cy="338554"/>
          </a:xfrm>
          <a:prstGeom prst="rect">
            <a:avLst/>
          </a:prstGeom>
        </p:spPr>
        <p:txBody>
          <a:bodyPr wrap="square">
            <a:spAutoFit/>
          </a:bodyPr>
          <a:lstStyle/>
          <a:p>
            <a:pPr>
              <a:defRPr/>
            </a:pPr>
            <a:r>
              <a:rPr lang="de-DE" sz="1600" b="1" i="0" u="none" strike="noStrike" baseline="0" dirty="0">
                <a:solidFill>
                  <a:schemeClr val="tx1">
                    <a:lumMod val="50000"/>
                    <a:lumOff val="50000"/>
                  </a:schemeClr>
                </a:solidFill>
                <a:effectLst/>
                <a:latin typeface="Calibri" panose="020F0502020204030204" pitchFamily="34" charset="0"/>
                <a:ea typeface="MS PGothic" pitchFamily="34" charset="-128"/>
                <a:cs typeface="Trebuchet MS"/>
              </a:rPr>
              <a:t>Versand von Lithium-Ionen-Batterien</a:t>
            </a:r>
          </a:p>
        </p:txBody>
      </p:sp>
    </p:spTree>
  </p:cSld>
  <p:clrMap bg1="lt1" tx1="dk1" bg2="lt2" tx2="dk2" accent1="accent1" accent2="accent2" accent3="accent3" accent4="accent4" accent5="accent5" accent6="accent6" hlink="hlink" folHlink="folHlink"/>
  <p:sldLayoutIdLst>
    <p:sldLayoutId id="2147483690" r:id="rId1"/>
    <p:sldLayoutId id="2147483686" r:id="rId2"/>
    <p:sldLayoutId id="2147483697" r:id="rId3"/>
    <p:sldLayoutId id="2147483685" r:id="rId4"/>
    <p:sldLayoutId id="2147483695" r:id="rId5"/>
    <p:sldLayoutId id="2147483684" r:id="rId6"/>
    <p:sldLayoutId id="2147483692" r:id="rId7"/>
    <p:sldLayoutId id="2147483693" r:id="rId8"/>
    <p:sldLayoutId id="2147483694" r:id="rId9"/>
    <p:sldLayoutId id="2147483696" r:id="rId10"/>
    <p:sldLayoutId id="2147483687" r:id="rId11"/>
    <p:sldLayoutId id="2147483698" r:id="rId12"/>
    <p:sldLayoutId id="2147483688" r:id="rId13"/>
    <p:sldLayoutId id="2147483689" r:id="rId14"/>
    <p:sldLayoutId id="2147483691" r:id="rId1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Lucida Sans Unicode" pitchFamily="34" charset="0"/>
        </a:defRPr>
      </a:lvl2pPr>
      <a:lvl3pPr algn="ctr" rtl="0" eaLnBrk="1" fontAlgn="base" hangingPunct="1">
        <a:spcBef>
          <a:spcPct val="0"/>
        </a:spcBef>
        <a:spcAft>
          <a:spcPct val="0"/>
        </a:spcAft>
        <a:defRPr sz="4400">
          <a:solidFill>
            <a:schemeClr val="tx2"/>
          </a:solidFill>
          <a:latin typeface="Lucida Sans Unicode" pitchFamily="34" charset="0"/>
        </a:defRPr>
      </a:lvl3pPr>
      <a:lvl4pPr algn="ctr" rtl="0" eaLnBrk="1" fontAlgn="base" hangingPunct="1">
        <a:spcBef>
          <a:spcPct val="0"/>
        </a:spcBef>
        <a:spcAft>
          <a:spcPct val="0"/>
        </a:spcAft>
        <a:defRPr sz="4400">
          <a:solidFill>
            <a:schemeClr val="tx2"/>
          </a:solidFill>
          <a:latin typeface="Lucida Sans Unicode" pitchFamily="34" charset="0"/>
        </a:defRPr>
      </a:lvl4pPr>
      <a:lvl5pPr algn="ctr" rtl="0" eaLnBrk="1" fontAlgn="base" hangingPunct="1">
        <a:spcBef>
          <a:spcPct val="0"/>
        </a:spcBef>
        <a:spcAft>
          <a:spcPct val="0"/>
        </a:spcAft>
        <a:defRPr sz="4400">
          <a:solidFill>
            <a:schemeClr val="tx2"/>
          </a:solidFill>
          <a:latin typeface="Lucida Sans Unicode"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911424" y="848768"/>
            <a:ext cx="6120680" cy="707886"/>
          </a:xfrm>
          <a:prstGeom prst="rect">
            <a:avLst/>
          </a:prstGeom>
        </p:spPr>
        <p:txBody>
          <a:bodyPr wrap="square" lIns="0">
            <a:spAutoFit/>
          </a:bodyPr>
          <a:lstStyle/>
          <a:p>
            <a:pPr>
              <a:defRPr/>
            </a:pPr>
            <a:r>
              <a:rPr lang="de-DE" sz="4000" b="1" dirty="0">
                <a:solidFill>
                  <a:schemeClr val="accent2"/>
                </a:solidFill>
                <a:effectLst>
                  <a:outerShdw blurRad="38100" dist="38100" dir="2700000" algn="tl">
                    <a:srgbClr val="000000">
                      <a:alpha val="43137"/>
                    </a:srgbClr>
                  </a:outerShdw>
                </a:effectLst>
                <a:latin typeface="Calibri" panose="020F0502020204030204" pitchFamily="34" charset="0"/>
                <a:ea typeface="MS PGothic" pitchFamily="34" charset="-128"/>
                <a:cs typeface="Trebuchet MS"/>
              </a:rPr>
              <a:t>Gefahrgut</a:t>
            </a:r>
            <a:endParaRPr lang="de-DE" sz="1600" b="1" dirty="0">
              <a:solidFill>
                <a:schemeClr val="accent2"/>
              </a:solidFill>
              <a:effectLst>
                <a:outerShdw blurRad="38100" dist="38100" dir="2700000" algn="tl">
                  <a:srgbClr val="000000">
                    <a:alpha val="43137"/>
                  </a:srgbClr>
                </a:outerShdw>
              </a:effectLst>
              <a:latin typeface="Calibri" panose="020F0502020204030204" pitchFamily="34" charset="0"/>
              <a:ea typeface="MS PGothic" pitchFamily="34" charset="-128"/>
              <a:cs typeface="Trebuchet MS"/>
            </a:endParaRPr>
          </a:p>
        </p:txBody>
      </p:sp>
      <p:sp>
        <p:nvSpPr>
          <p:cNvPr id="20" name="Rechteck 19"/>
          <p:cNvSpPr/>
          <p:nvPr/>
        </p:nvSpPr>
        <p:spPr>
          <a:xfrm>
            <a:off x="911424" y="1424335"/>
            <a:ext cx="8496944" cy="461665"/>
          </a:xfrm>
          <a:prstGeom prst="rect">
            <a:avLst/>
          </a:prstGeom>
        </p:spPr>
        <p:txBody>
          <a:bodyPr wrap="square" lIns="0">
            <a:spAutoFit/>
          </a:bodyPr>
          <a:lstStyle/>
          <a:p>
            <a:r>
              <a:rPr lang="de-DE" altLang="de-DE" sz="2400" b="1" dirty="0">
                <a:solidFill>
                  <a:schemeClr val="bg1"/>
                </a:solidFill>
                <a:latin typeface="Calibri" panose="020F0502020204030204" pitchFamily="34" charset="0"/>
              </a:rPr>
              <a:t>Versand von Lithium-Ionen-Batterien – allgemeine Informationen</a:t>
            </a:r>
            <a:endParaRPr lang="de-DE" sz="2400" b="1" dirty="0">
              <a:solidFill>
                <a:schemeClr val="bg1"/>
              </a:solidFill>
            </a:endParaRPr>
          </a:p>
        </p:txBody>
      </p:sp>
    </p:spTree>
    <p:extLst>
      <p:ext uri="{BB962C8B-B14F-4D97-AF65-F5344CB8AC3E}">
        <p14:creationId xmlns:p14="http://schemas.microsoft.com/office/powerpoint/2010/main" val="3018165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7759C82-131D-4BBD-AE93-E5E7CB8E85E4}"/>
              </a:ext>
            </a:extLst>
          </p:cNvPr>
          <p:cNvSpPr>
            <a:spLocks noGrp="1"/>
          </p:cNvSpPr>
          <p:nvPr>
            <p:ph type="body" sz="quarter" idx="10"/>
          </p:nvPr>
        </p:nvSpPr>
        <p:spPr/>
        <p:txBody>
          <a:bodyPr/>
          <a:lstStyle/>
          <a:p>
            <a:r>
              <a:rPr lang="de-DE" dirty="0"/>
              <a:t>Unterweisung ist wichtig!</a:t>
            </a:r>
          </a:p>
          <a:p>
            <a:endParaRPr lang="de-DE" dirty="0"/>
          </a:p>
        </p:txBody>
      </p:sp>
      <p:sp>
        <p:nvSpPr>
          <p:cNvPr id="3" name="Textplatzhalter 2">
            <a:extLst>
              <a:ext uri="{FF2B5EF4-FFF2-40B4-BE49-F238E27FC236}">
                <a16:creationId xmlns:a16="http://schemas.microsoft.com/office/drawing/2014/main" id="{7F593F1C-F11A-4F5E-B3BF-1F43B95C0A26}"/>
              </a:ext>
            </a:extLst>
          </p:cNvPr>
          <p:cNvSpPr>
            <a:spLocks noGrp="1"/>
          </p:cNvSpPr>
          <p:nvPr>
            <p:ph type="body" sz="quarter" idx="12"/>
          </p:nvPr>
        </p:nvSpPr>
        <p:spPr/>
        <p:txBody>
          <a:bodyPr/>
          <a:lstStyle/>
          <a:p>
            <a:pPr marL="0" indent="0">
              <a:buNone/>
            </a:pPr>
            <a:r>
              <a:rPr lang="de-DE" sz="2400" dirty="0">
                <a:cs typeface="Calibri" panose="020F0502020204030204" pitchFamily="34" charset="0"/>
              </a:rPr>
              <a:t>Wird Gefahrgut verpackt, so darf das nur durch unterwiesenes Personal erfolgen!</a:t>
            </a:r>
          </a:p>
          <a:p>
            <a:pPr marL="0" indent="0">
              <a:buNone/>
            </a:pPr>
            <a:r>
              <a:rPr lang="de-DE" sz="2400" dirty="0">
                <a:cs typeface="Calibri" panose="020F0502020204030204" pitchFamily="34" charset="0"/>
              </a:rPr>
              <a:t>Das bedeutet, dass auch Lithium-Ionen-Batterien und</a:t>
            </a:r>
          </a:p>
          <a:p>
            <a:pPr marL="0" indent="0">
              <a:buNone/>
            </a:pPr>
            <a:r>
              <a:rPr lang="de-DE" sz="2400" dirty="0">
                <a:cs typeface="Calibri" panose="020F0502020204030204" pitchFamily="34" charset="0"/>
              </a:rPr>
              <a:t>-Akkus nur von unterwiesenen Personen versandfertig gepackt werden dürfen!</a:t>
            </a:r>
          </a:p>
        </p:txBody>
      </p:sp>
      <p:pic>
        <p:nvPicPr>
          <p:cNvPr id="6" name="Bildplatzhalter 5" descr="Ein Bild, das drinnen, mehrere, angeordnet enthält.&#10;&#10;Automatisch generierte Beschreibung">
            <a:extLst>
              <a:ext uri="{FF2B5EF4-FFF2-40B4-BE49-F238E27FC236}">
                <a16:creationId xmlns:a16="http://schemas.microsoft.com/office/drawing/2014/main" id="{27AAB63F-27B3-45A1-8FA3-7F578BC4613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590" r="1590"/>
          <a:stretch>
            <a:fillRect/>
          </a:stretch>
        </p:blipFill>
        <p:spPr/>
      </p:pic>
      <p:sp>
        <p:nvSpPr>
          <p:cNvPr id="7" name="Rechteck 6">
            <a:extLst>
              <a:ext uri="{FF2B5EF4-FFF2-40B4-BE49-F238E27FC236}">
                <a16:creationId xmlns:a16="http://schemas.microsoft.com/office/drawing/2014/main" id="{FCD96189-BA9A-43B8-8EA2-2F99A9558754}"/>
              </a:ext>
            </a:extLst>
          </p:cNvPr>
          <p:cNvSpPr/>
          <p:nvPr/>
        </p:nvSpPr>
        <p:spPr>
          <a:xfrm rot="21438828">
            <a:off x="1113963" y="4134685"/>
            <a:ext cx="675042" cy="286766"/>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50" dirty="0">
                <a:solidFill>
                  <a:schemeClr val="tx1"/>
                </a:solidFill>
                <a:latin typeface="Calibri" panose="020F0502020204030204" pitchFamily="34" charset="0"/>
                <a:cs typeface="Calibri" panose="020F0502020204030204" pitchFamily="34" charset="0"/>
              </a:rPr>
              <a:t>Unter-weisung</a:t>
            </a:r>
          </a:p>
        </p:txBody>
      </p:sp>
    </p:spTree>
    <p:extLst>
      <p:ext uri="{BB962C8B-B14F-4D97-AF65-F5344CB8AC3E}">
        <p14:creationId xmlns:p14="http://schemas.microsoft.com/office/powerpoint/2010/main" val="87051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D5D1E8D-1621-47F2-B52E-DB7D5C2A4F4E}"/>
              </a:ext>
            </a:extLst>
          </p:cNvPr>
          <p:cNvSpPr>
            <a:spLocks noGrp="1"/>
          </p:cNvSpPr>
          <p:nvPr>
            <p:ph type="body" sz="quarter" idx="10"/>
          </p:nvPr>
        </p:nvSpPr>
        <p:spPr/>
        <p:txBody>
          <a:bodyPr/>
          <a:lstStyle/>
          <a:p>
            <a:r>
              <a:rPr lang="de-DE" dirty="0"/>
              <a:t>Prüfvorschriften und UN-Nummern</a:t>
            </a:r>
          </a:p>
        </p:txBody>
      </p:sp>
    </p:spTree>
    <p:extLst>
      <p:ext uri="{BB962C8B-B14F-4D97-AF65-F5344CB8AC3E}">
        <p14:creationId xmlns:p14="http://schemas.microsoft.com/office/powerpoint/2010/main" val="4276431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FAE249D-2059-4920-AEB2-81C7239909C6}"/>
              </a:ext>
            </a:extLst>
          </p:cNvPr>
          <p:cNvSpPr>
            <a:spLocks noGrp="1"/>
          </p:cNvSpPr>
          <p:nvPr>
            <p:ph type="body" sz="quarter" idx="10"/>
          </p:nvPr>
        </p:nvSpPr>
        <p:spPr/>
        <p:txBody>
          <a:bodyPr/>
          <a:lstStyle/>
          <a:p>
            <a:r>
              <a:rPr lang="de-DE" dirty="0"/>
              <a:t>Auch Batterien müssen Prüfungen bestehen</a:t>
            </a:r>
          </a:p>
          <a:p>
            <a:endParaRPr lang="de-DE" dirty="0"/>
          </a:p>
        </p:txBody>
      </p:sp>
      <p:sp>
        <p:nvSpPr>
          <p:cNvPr id="3" name="Textplatzhalter 2">
            <a:extLst>
              <a:ext uri="{FF2B5EF4-FFF2-40B4-BE49-F238E27FC236}">
                <a16:creationId xmlns:a16="http://schemas.microsoft.com/office/drawing/2014/main" id="{D2C80286-D55E-4D4B-BA30-E005849A6494}"/>
              </a:ext>
            </a:extLst>
          </p:cNvPr>
          <p:cNvSpPr>
            <a:spLocks noGrp="1"/>
          </p:cNvSpPr>
          <p:nvPr>
            <p:ph type="body" sz="quarter" idx="12"/>
          </p:nvPr>
        </p:nvSpPr>
        <p:spPr>
          <a:xfrm>
            <a:off x="3143250" y="2636913"/>
            <a:ext cx="7183292" cy="2664296"/>
          </a:xfrm>
        </p:spPr>
        <p:txBody>
          <a:bodyPr/>
          <a:lstStyle/>
          <a:p>
            <a:pPr marL="0" indent="0">
              <a:buNone/>
            </a:pPr>
            <a:r>
              <a:rPr lang="de-DE" sz="2400" kern="0" dirty="0">
                <a:cs typeface="Calibri" panose="020F0502020204030204" pitchFamily="34" charset="0"/>
              </a:rPr>
              <a:t>Lithium-Batterien müssen gemäß UN-38.3-Report geprüft werden. Nur geprüfte Batterien dürfen transportiert werden!</a:t>
            </a:r>
          </a:p>
          <a:p>
            <a:pPr marL="0" indent="0">
              <a:buNone/>
            </a:pPr>
            <a:r>
              <a:rPr lang="de-DE" sz="2400" b="1" dirty="0">
                <a:cs typeface="Calibri" panose="020F0502020204030204" pitchFamily="34" charset="0"/>
              </a:rPr>
              <a:t>ACHTUNG!</a:t>
            </a:r>
            <a:endParaRPr lang="de-DE" sz="2400" dirty="0">
              <a:cs typeface="Calibri" panose="020F0502020204030204" pitchFamily="34" charset="0"/>
            </a:endParaRPr>
          </a:p>
          <a:p>
            <a:pPr marL="0" indent="0">
              <a:buNone/>
            </a:pPr>
            <a:r>
              <a:rPr lang="de-DE" sz="2400" b="1" kern="0" dirty="0">
                <a:cs typeface="Calibri" panose="020F0502020204030204" pitchFamily="34" charset="0"/>
              </a:rPr>
              <a:t>Der UN-38.3-Report muss</a:t>
            </a:r>
            <a:r>
              <a:rPr lang="de-DE" sz="2400" kern="0" dirty="0">
                <a:cs typeface="Calibri" panose="020F0502020204030204" pitchFamily="34" charset="0"/>
              </a:rPr>
              <a:t> </a:t>
            </a:r>
            <a:r>
              <a:rPr lang="de-DE" sz="2400" b="1" kern="0" dirty="0">
                <a:cs typeface="Calibri" panose="020F0502020204030204" pitchFamily="34" charset="0"/>
              </a:rPr>
              <a:t>auf der gesamten Lieferkette verfügbar sein. (Seit 01.01.2021)</a:t>
            </a:r>
          </a:p>
          <a:p>
            <a:pPr marL="0" indent="0">
              <a:buNone/>
            </a:pPr>
            <a:endParaRPr lang="de-DE" sz="2400" dirty="0"/>
          </a:p>
        </p:txBody>
      </p:sp>
    </p:spTree>
    <p:extLst>
      <p:ext uri="{BB962C8B-B14F-4D97-AF65-F5344CB8AC3E}">
        <p14:creationId xmlns:p14="http://schemas.microsoft.com/office/powerpoint/2010/main" val="2644102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42050867-B930-BB4C-8278-B645D18A79E2}"/>
              </a:ext>
            </a:extLst>
          </p:cNvPr>
          <p:cNvSpPr>
            <a:spLocks noGrp="1"/>
          </p:cNvSpPr>
          <p:nvPr>
            <p:ph type="body" sz="quarter" idx="10"/>
          </p:nvPr>
        </p:nvSpPr>
        <p:spPr/>
        <p:txBody>
          <a:bodyPr/>
          <a:lstStyle/>
          <a:p>
            <a:r>
              <a:rPr lang="de-DE" dirty="0"/>
              <a:t>Die richtige UN-Nummer zu meiner Batterie</a:t>
            </a:r>
          </a:p>
        </p:txBody>
      </p:sp>
      <p:graphicFrame>
        <p:nvGraphicFramePr>
          <p:cNvPr id="17" name="Tabelle 17">
            <a:extLst>
              <a:ext uri="{FF2B5EF4-FFF2-40B4-BE49-F238E27FC236}">
                <a16:creationId xmlns:a16="http://schemas.microsoft.com/office/drawing/2014/main" id="{61BFB36E-3285-4488-B0BE-5BC3099D3D21}"/>
              </a:ext>
            </a:extLst>
          </p:cNvPr>
          <p:cNvGraphicFramePr>
            <a:graphicFrameLocks noGrp="1"/>
          </p:cNvGraphicFramePr>
          <p:nvPr>
            <p:extLst>
              <p:ext uri="{D42A27DB-BD31-4B8C-83A1-F6EECF244321}">
                <p14:modId xmlns:p14="http://schemas.microsoft.com/office/powerpoint/2010/main" val="2985350790"/>
              </p:ext>
            </p:extLst>
          </p:nvPr>
        </p:nvGraphicFramePr>
        <p:xfrm>
          <a:off x="1991544" y="2048092"/>
          <a:ext cx="8334671" cy="3474720"/>
        </p:xfrm>
        <a:graphic>
          <a:graphicData uri="http://schemas.openxmlformats.org/drawingml/2006/table">
            <a:tbl>
              <a:tblPr firstRow="1" bandRow="1">
                <a:tableStyleId>{6E25E649-3F16-4E02-A733-19D2CDBF48F0}</a:tableStyleId>
              </a:tblPr>
              <a:tblGrid>
                <a:gridCol w="1277888">
                  <a:extLst>
                    <a:ext uri="{9D8B030D-6E8A-4147-A177-3AD203B41FA5}">
                      <a16:colId xmlns:a16="http://schemas.microsoft.com/office/drawing/2014/main" val="2977697353"/>
                    </a:ext>
                  </a:extLst>
                </a:gridCol>
                <a:gridCol w="7056783">
                  <a:extLst>
                    <a:ext uri="{9D8B030D-6E8A-4147-A177-3AD203B41FA5}">
                      <a16:colId xmlns:a16="http://schemas.microsoft.com/office/drawing/2014/main" val="890132656"/>
                    </a:ext>
                  </a:extLst>
                </a:gridCol>
              </a:tblGrid>
              <a:tr h="370840">
                <a:tc>
                  <a:txBody>
                    <a:bodyPr/>
                    <a:lstStyle/>
                    <a:p>
                      <a:r>
                        <a:rPr lang="de-DE" sz="2000" dirty="0">
                          <a:latin typeface="Calibri" panose="020F0502020204030204" pitchFamily="34" charset="0"/>
                          <a:cs typeface="Calibri" panose="020F0502020204030204" pitchFamily="34" charset="0"/>
                        </a:rPr>
                        <a:t>UN-Nummer</a:t>
                      </a:r>
                    </a:p>
                  </a:txBody>
                  <a:tcPr/>
                </a:tc>
                <a:tc>
                  <a:txBody>
                    <a:bodyPr/>
                    <a:lstStyle/>
                    <a:p>
                      <a:r>
                        <a:rPr lang="de-DE" sz="2000" dirty="0">
                          <a:latin typeface="Calibri" panose="020F0502020204030204" pitchFamily="34" charset="0"/>
                          <a:cs typeface="Calibri" panose="020F0502020204030204" pitchFamily="34" charset="0"/>
                        </a:rPr>
                        <a:t>Batterieart</a:t>
                      </a:r>
                    </a:p>
                  </a:txBody>
                  <a:tcPr/>
                </a:tc>
                <a:extLst>
                  <a:ext uri="{0D108BD9-81ED-4DB2-BD59-A6C34878D82A}">
                    <a16:rowId xmlns:a16="http://schemas.microsoft.com/office/drawing/2014/main" val="1283071023"/>
                  </a:ext>
                </a:extLst>
              </a:tr>
              <a:tr h="370840">
                <a:tc>
                  <a:txBody>
                    <a:bodyPr/>
                    <a:lstStyle/>
                    <a:p>
                      <a:r>
                        <a:rPr lang="de-DE" sz="2000" dirty="0">
                          <a:solidFill>
                            <a:schemeClr val="tx1">
                              <a:lumMod val="50000"/>
                              <a:lumOff val="50000"/>
                            </a:schemeClr>
                          </a:solidFill>
                          <a:latin typeface="Calibri" panose="020F0502020204030204" pitchFamily="34" charset="0"/>
                          <a:cs typeface="Calibri" panose="020F0502020204030204" pitchFamily="34" charset="0"/>
                        </a:rPr>
                        <a:t>UN 3090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1">
                              <a:lumMod val="50000"/>
                              <a:lumOff val="50000"/>
                            </a:schemeClr>
                          </a:solidFill>
                          <a:latin typeface="Calibri" panose="020F0502020204030204" pitchFamily="34" charset="0"/>
                          <a:cs typeface="Calibri" panose="020F0502020204030204" pitchFamily="34" charset="0"/>
                        </a:rPr>
                        <a:t>Lithium-Metall-Batterien*</a:t>
                      </a:r>
                    </a:p>
                  </a:txBody>
                  <a:tcPr/>
                </a:tc>
                <a:extLst>
                  <a:ext uri="{0D108BD9-81ED-4DB2-BD59-A6C34878D82A}">
                    <a16:rowId xmlns:a16="http://schemas.microsoft.com/office/drawing/2014/main" val="889167673"/>
                  </a:ext>
                </a:extLst>
              </a:tr>
              <a:tr h="370840">
                <a:tc>
                  <a:txBody>
                    <a:bodyPr/>
                    <a:lstStyle/>
                    <a:p>
                      <a:r>
                        <a:rPr lang="de-DE" sz="2000" dirty="0">
                          <a:solidFill>
                            <a:schemeClr val="tx1">
                              <a:lumMod val="50000"/>
                              <a:lumOff val="50000"/>
                            </a:schemeClr>
                          </a:solidFill>
                          <a:latin typeface="Calibri" panose="020F0502020204030204" pitchFamily="34" charset="0"/>
                          <a:cs typeface="Calibri" panose="020F0502020204030204" pitchFamily="34" charset="0"/>
                        </a:rPr>
                        <a:t>UN 3091</a:t>
                      </a:r>
                    </a:p>
                  </a:txBody>
                  <a:tcPr/>
                </a:tc>
                <a:tc>
                  <a:txBody>
                    <a:bodyPr/>
                    <a:lstStyle/>
                    <a:p>
                      <a:r>
                        <a:rPr lang="de-DE" sz="2000" dirty="0">
                          <a:solidFill>
                            <a:schemeClr val="tx1">
                              <a:lumMod val="50000"/>
                              <a:lumOff val="50000"/>
                            </a:schemeClr>
                          </a:solidFill>
                          <a:latin typeface="Calibri" panose="020F0502020204030204" pitchFamily="34" charset="0"/>
                          <a:cs typeface="Calibri" panose="020F0502020204030204" pitchFamily="34" charset="0"/>
                        </a:rPr>
                        <a:t>Lithium-Metall-Batterien in Ausrüstungen*</a:t>
                      </a:r>
                    </a:p>
                  </a:txBody>
                  <a:tcPr/>
                </a:tc>
                <a:extLst>
                  <a:ext uri="{0D108BD9-81ED-4DB2-BD59-A6C34878D82A}">
                    <a16:rowId xmlns:a16="http://schemas.microsoft.com/office/drawing/2014/main" val="1955512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cs typeface="Calibri" panose="020F0502020204030204" pitchFamily="34" charset="0"/>
                        </a:rPr>
                        <a:t>UN 3091</a:t>
                      </a:r>
                      <a:endParaRPr kumimoji="0" lang="de-DE" sz="2000" b="0" i="0" u="none" strike="noStrike" kern="1200" cap="none" spc="0" normalizeH="0" baseline="0" noProof="0" dirty="0">
                        <a:ln>
                          <a:noFill/>
                        </a:ln>
                        <a:solidFill>
                          <a:schemeClr val="tx1">
                            <a:lumMod val="50000"/>
                            <a:lumOff val="50000"/>
                          </a:schemeClr>
                        </a:solidFill>
                        <a:effectLst/>
                        <a:uLnTx/>
                        <a:uFillTx/>
                        <a:latin typeface="Calibri" panose="020F0502020204030204" pitchFamily="34" charset="0"/>
                        <a:ea typeface="+mn-ea"/>
                        <a:cs typeface="Calibri" panose="020F0502020204030204" pitchFamily="34" charset="0"/>
                      </a:endParaRPr>
                    </a:p>
                  </a:txBody>
                  <a:tcPr/>
                </a:tc>
                <a:tc>
                  <a:txBody>
                    <a:bodyPr/>
                    <a:lstStyle/>
                    <a:p>
                      <a:r>
                        <a:rPr lang="de-DE" sz="2000" dirty="0">
                          <a:solidFill>
                            <a:schemeClr val="tx1">
                              <a:lumMod val="50000"/>
                              <a:lumOff val="50000"/>
                            </a:schemeClr>
                          </a:solidFill>
                          <a:latin typeface="Calibri" panose="020F0502020204030204" pitchFamily="34" charset="0"/>
                          <a:cs typeface="Calibri" panose="020F0502020204030204" pitchFamily="34" charset="0"/>
                        </a:rPr>
                        <a:t>Lithium-Metall-Batterien mit Ausrüstungen verpackt*</a:t>
                      </a:r>
                    </a:p>
                  </a:txBody>
                  <a:tcPr/>
                </a:tc>
                <a:extLst>
                  <a:ext uri="{0D108BD9-81ED-4DB2-BD59-A6C34878D82A}">
                    <a16:rowId xmlns:a16="http://schemas.microsoft.com/office/drawing/2014/main" val="1219723410"/>
                  </a:ext>
                </a:extLst>
              </a:tr>
              <a:tr h="370840">
                <a:tc>
                  <a:txBody>
                    <a:bodyPr/>
                    <a:lstStyle/>
                    <a:p>
                      <a:r>
                        <a:rPr lang="de-DE" sz="2000" dirty="0">
                          <a:solidFill>
                            <a:schemeClr val="tx1">
                              <a:lumMod val="50000"/>
                              <a:lumOff val="50000"/>
                            </a:schemeClr>
                          </a:solidFill>
                          <a:latin typeface="Calibri" panose="020F0502020204030204" pitchFamily="34" charset="0"/>
                          <a:cs typeface="Calibri" panose="020F0502020204030204" pitchFamily="34" charset="0"/>
                        </a:rPr>
                        <a:t>UN 3171</a:t>
                      </a:r>
                    </a:p>
                  </a:txBody>
                  <a:tcPr/>
                </a:tc>
                <a:tc>
                  <a:txBody>
                    <a:bodyPr/>
                    <a:lstStyle/>
                    <a:p>
                      <a:r>
                        <a:rPr lang="de-DE" sz="2000" dirty="0">
                          <a:solidFill>
                            <a:schemeClr val="tx1">
                              <a:lumMod val="50000"/>
                              <a:lumOff val="50000"/>
                            </a:schemeClr>
                          </a:solidFill>
                          <a:latin typeface="Calibri" panose="020F0502020204030204" pitchFamily="34" charset="0"/>
                          <a:cs typeface="Calibri" panose="020F0502020204030204" pitchFamily="34" charset="0"/>
                        </a:rPr>
                        <a:t>Batteriebetriebenes Fahrzeug</a:t>
                      </a:r>
                    </a:p>
                  </a:txBody>
                  <a:tcPr/>
                </a:tc>
                <a:extLst>
                  <a:ext uri="{0D108BD9-81ED-4DB2-BD59-A6C34878D82A}">
                    <a16:rowId xmlns:a16="http://schemas.microsoft.com/office/drawing/2014/main" val="3939387395"/>
                  </a:ext>
                </a:extLst>
              </a:tr>
              <a:tr h="370840">
                <a:tc>
                  <a:txBody>
                    <a:bodyPr/>
                    <a:lstStyle/>
                    <a:p>
                      <a:r>
                        <a:rPr lang="de-DE" sz="2000" dirty="0">
                          <a:solidFill>
                            <a:schemeClr val="tx1">
                              <a:lumMod val="50000"/>
                              <a:lumOff val="50000"/>
                            </a:schemeClr>
                          </a:solidFill>
                          <a:latin typeface="Calibri" panose="020F0502020204030204" pitchFamily="34" charset="0"/>
                          <a:cs typeface="Calibri" panose="020F0502020204030204" pitchFamily="34" charset="0"/>
                        </a:rPr>
                        <a:t>UN 3480</a:t>
                      </a:r>
                    </a:p>
                  </a:txBody>
                  <a:tcPr/>
                </a:tc>
                <a:tc>
                  <a:txBody>
                    <a:bodyPr/>
                    <a:lstStyle/>
                    <a:p>
                      <a:r>
                        <a:rPr lang="de-DE" sz="2000" dirty="0">
                          <a:solidFill>
                            <a:schemeClr val="tx1">
                              <a:lumMod val="50000"/>
                              <a:lumOff val="50000"/>
                            </a:schemeClr>
                          </a:solidFill>
                          <a:latin typeface="Calibri" panose="020F0502020204030204" pitchFamily="34" charset="0"/>
                          <a:cs typeface="Calibri" panose="020F0502020204030204" pitchFamily="34" charset="0"/>
                        </a:rPr>
                        <a:t>Lithium-Ionen-Batterien**</a:t>
                      </a:r>
                    </a:p>
                  </a:txBody>
                  <a:tcPr/>
                </a:tc>
                <a:extLst>
                  <a:ext uri="{0D108BD9-81ED-4DB2-BD59-A6C34878D82A}">
                    <a16:rowId xmlns:a16="http://schemas.microsoft.com/office/drawing/2014/main" val="31048243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dirty="0">
                          <a:solidFill>
                            <a:schemeClr val="tx1">
                              <a:lumMod val="50000"/>
                              <a:lumOff val="50000"/>
                            </a:schemeClr>
                          </a:solidFill>
                          <a:latin typeface="Calibri" panose="020F0502020204030204" pitchFamily="34" charset="0"/>
                          <a:cs typeface="Calibri" panose="020F0502020204030204" pitchFamily="34" charset="0"/>
                        </a:rPr>
                        <a:t>UN 3481</a:t>
                      </a:r>
                    </a:p>
                  </a:txBody>
                  <a:tcPr/>
                </a:tc>
                <a:tc>
                  <a:txBody>
                    <a:bodyPr/>
                    <a:lstStyle/>
                    <a:p>
                      <a:r>
                        <a:rPr lang="de-DE" sz="2000" dirty="0">
                          <a:solidFill>
                            <a:schemeClr val="tx1">
                              <a:lumMod val="50000"/>
                              <a:lumOff val="50000"/>
                            </a:schemeClr>
                          </a:solidFill>
                          <a:latin typeface="Calibri" panose="020F0502020204030204" pitchFamily="34" charset="0"/>
                          <a:cs typeface="Calibri" panose="020F0502020204030204" pitchFamily="34" charset="0"/>
                        </a:rPr>
                        <a:t>Lithium-Ionen-Batterien in Ausrüstungen**</a:t>
                      </a:r>
                    </a:p>
                  </a:txBody>
                  <a:tcPr/>
                </a:tc>
                <a:extLst>
                  <a:ext uri="{0D108BD9-81ED-4DB2-BD59-A6C34878D82A}">
                    <a16:rowId xmlns:a16="http://schemas.microsoft.com/office/drawing/2014/main" val="2242561689"/>
                  </a:ext>
                </a:extLst>
              </a:tr>
              <a:tr h="370840">
                <a:tc>
                  <a:txBody>
                    <a:bodyPr/>
                    <a:lstStyle/>
                    <a:p>
                      <a:r>
                        <a:rPr lang="de-DE" sz="2000" dirty="0">
                          <a:solidFill>
                            <a:schemeClr val="tx1">
                              <a:lumMod val="50000"/>
                              <a:lumOff val="50000"/>
                            </a:schemeClr>
                          </a:solidFill>
                          <a:latin typeface="Calibri" panose="020F0502020204030204" pitchFamily="34" charset="0"/>
                          <a:cs typeface="Calibri" panose="020F0502020204030204" pitchFamily="34" charset="0"/>
                        </a:rPr>
                        <a:t>UN 3481</a:t>
                      </a:r>
                    </a:p>
                  </a:txBody>
                  <a:tcPr/>
                </a:tc>
                <a:tc>
                  <a:txBody>
                    <a:bodyPr/>
                    <a:lstStyle/>
                    <a:p>
                      <a:r>
                        <a:rPr lang="de-DE" sz="2000" dirty="0">
                          <a:solidFill>
                            <a:schemeClr val="tx1">
                              <a:lumMod val="50000"/>
                              <a:lumOff val="50000"/>
                            </a:schemeClr>
                          </a:solidFill>
                          <a:latin typeface="Calibri" panose="020F0502020204030204" pitchFamily="34" charset="0"/>
                          <a:cs typeface="Calibri" panose="020F0502020204030204" pitchFamily="34" charset="0"/>
                        </a:rPr>
                        <a:t>Lithium-Ionen-Batterien mit Ausrüstungen verpackt**</a:t>
                      </a:r>
                    </a:p>
                  </a:txBody>
                  <a:tcPr/>
                </a:tc>
                <a:extLst>
                  <a:ext uri="{0D108BD9-81ED-4DB2-BD59-A6C34878D82A}">
                    <a16:rowId xmlns:a16="http://schemas.microsoft.com/office/drawing/2014/main" val="826968549"/>
                  </a:ext>
                </a:extLst>
              </a:tr>
            </a:tbl>
          </a:graphicData>
        </a:graphic>
      </p:graphicFrame>
      <p:sp>
        <p:nvSpPr>
          <p:cNvPr id="18" name="Textfeld 17">
            <a:extLst>
              <a:ext uri="{FF2B5EF4-FFF2-40B4-BE49-F238E27FC236}">
                <a16:creationId xmlns:a16="http://schemas.microsoft.com/office/drawing/2014/main" id="{21600039-E3CE-4A46-9976-87180975BBF6}"/>
              </a:ext>
            </a:extLst>
          </p:cNvPr>
          <p:cNvSpPr txBox="1"/>
          <p:nvPr/>
        </p:nvSpPr>
        <p:spPr>
          <a:xfrm>
            <a:off x="1957050" y="5661248"/>
            <a:ext cx="4888198" cy="646331"/>
          </a:xfrm>
          <a:prstGeom prst="rect">
            <a:avLst/>
          </a:prstGeom>
          <a:noFill/>
        </p:spPr>
        <p:txBody>
          <a:bodyPr wrap="none" rtlCol="0">
            <a:spAutoFit/>
          </a:bodyPr>
          <a:lstStyle/>
          <a:p>
            <a:r>
              <a:rPr lang="de-DE" dirty="0">
                <a:latin typeface="Calibri" panose="020F0502020204030204" pitchFamily="34" charset="0"/>
                <a:cs typeface="Calibri" panose="020F0502020204030204" pitchFamily="34" charset="0"/>
              </a:rPr>
              <a:t>  </a:t>
            </a:r>
            <a:r>
              <a:rPr lang="de-DE" dirty="0">
                <a:solidFill>
                  <a:schemeClr val="tx1">
                    <a:lumMod val="50000"/>
                    <a:lumOff val="50000"/>
                  </a:schemeClr>
                </a:solidFill>
                <a:latin typeface="Calibri" panose="020F0502020204030204" pitchFamily="34" charset="0"/>
                <a:cs typeface="Calibri" panose="020F0502020204030204" pitchFamily="34" charset="0"/>
              </a:rPr>
              <a:t>* einschließlich Batterien aus Lithiumlegierung</a:t>
            </a:r>
          </a:p>
          <a:p>
            <a:r>
              <a:rPr lang="de-DE" dirty="0">
                <a:solidFill>
                  <a:schemeClr val="tx1">
                    <a:lumMod val="50000"/>
                    <a:lumOff val="50000"/>
                  </a:schemeClr>
                </a:solidFill>
                <a:latin typeface="Calibri" panose="020F0502020204030204" pitchFamily="34" charset="0"/>
                <a:cs typeface="Calibri" panose="020F0502020204030204" pitchFamily="34" charset="0"/>
              </a:rPr>
              <a:t>** einschließlich Lithium-Ionen-Polymer-Batterien</a:t>
            </a:r>
          </a:p>
        </p:txBody>
      </p:sp>
    </p:spTree>
    <p:extLst>
      <p:ext uri="{BB962C8B-B14F-4D97-AF65-F5344CB8AC3E}">
        <p14:creationId xmlns:p14="http://schemas.microsoft.com/office/powerpoint/2010/main" val="16009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9082A8-F75E-4B6B-8228-F280DF42BB91}"/>
              </a:ext>
            </a:extLst>
          </p:cNvPr>
          <p:cNvSpPr>
            <a:spLocks noGrp="1"/>
          </p:cNvSpPr>
          <p:nvPr>
            <p:ph type="body" sz="quarter" idx="10"/>
          </p:nvPr>
        </p:nvSpPr>
        <p:spPr/>
        <p:txBody>
          <a:bodyPr/>
          <a:lstStyle/>
          <a:p>
            <a:r>
              <a:rPr lang="de-DE" dirty="0"/>
              <a:t>Vorschriften sind leistungsabhängig</a:t>
            </a:r>
          </a:p>
        </p:txBody>
      </p:sp>
      <p:sp>
        <p:nvSpPr>
          <p:cNvPr id="3" name="Textplatzhalter 2">
            <a:extLst>
              <a:ext uri="{FF2B5EF4-FFF2-40B4-BE49-F238E27FC236}">
                <a16:creationId xmlns:a16="http://schemas.microsoft.com/office/drawing/2014/main" id="{43873ECD-A20E-437C-A31D-91D9204E9393}"/>
              </a:ext>
            </a:extLst>
          </p:cNvPr>
          <p:cNvSpPr>
            <a:spLocks noGrp="1"/>
          </p:cNvSpPr>
          <p:nvPr>
            <p:ph type="body" sz="quarter" idx="12"/>
          </p:nvPr>
        </p:nvSpPr>
        <p:spPr/>
        <p:txBody>
          <a:bodyPr/>
          <a:lstStyle/>
          <a:p>
            <a:r>
              <a:rPr lang="de-DE" dirty="0"/>
              <a:t>Gemäß </a:t>
            </a:r>
            <a:r>
              <a:rPr lang="de-DE" b="1" dirty="0"/>
              <a:t>Sondervorschrift 188 ADR (SV 188) </a:t>
            </a:r>
            <a:r>
              <a:rPr lang="de-DE" dirty="0"/>
              <a:t>kann für folgende Batterie-Typen ein vereinfachter Transport durchgeführt werden:</a:t>
            </a:r>
          </a:p>
          <a:p>
            <a:pPr marL="342900" indent="-342900">
              <a:buFont typeface="Arial" panose="020B0604020202020204" pitchFamily="34" charset="0"/>
              <a:buChar char="•"/>
            </a:pPr>
            <a:r>
              <a:rPr lang="de-DE" dirty="0">
                <a:cs typeface="Calibri" panose="020F0502020204030204" pitchFamily="34" charset="0"/>
                <a:sym typeface="Symbol" panose="05050102010706020507" pitchFamily="18" charset="2"/>
              </a:rPr>
              <a:t>≤ 100 Wh/2g Lithium pro </a:t>
            </a:r>
            <a:r>
              <a:rPr lang="de-DE" b="1" dirty="0">
                <a:cs typeface="Calibri" panose="020F0502020204030204" pitchFamily="34" charset="0"/>
                <a:sym typeface="Symbol" panose="05050102010706020507" pitchFamily="18" charset="2"/>
              </a:rPr>
              <a:t>Batterie</a:t>
            </a:r>
            <a:r>
              <a:rPr lang="de-DE" dirty="0">
                <a:cs typeface="Calibri" panose="020F0502020204030204" pitchFamily="34" charset="0"/>
                <a:sym typeface="Symbol" panose="05050102010706020507" pitchFamily="18" charset="2"/>
              </a:rPr>
              <a:t> oder</a:t>
            </a:r>
          </a:p>
          <a:p>
            <a:pPr marL="342900" indent="-342900">
              <a:buFont typeface="Arial" panose="020B0604020202020204" pitchFamily="34" charset="0"/>
              <a:buChar char="•"/>
            </a:pPr>
            <a:r>
              <a:rPr lang="de-DE" dirty="0">
                <a:cs typeface="Calibri" panose="020F0502020204030204" pitchFamily="34" charset="0"/>
                <a:sym typeface="Symbol" panose="05050102010706020507" pitchFamily="18" charset="2"/>
              </a:rPr>
              <a:t>≤   20 Wh/1g Lithium pro </a:t>
            </a:r>
            <a:r>
              <a:rPr lang="de-DE" b="1" dirty="0">
                <a:cs typeface="Calibri" panose="020F0502020204030204" pitchFamily="34" charset="0"/>
                <a:sym typeface="Symbol" panose="05050102010706020507" pitchFamily="18" charset="2"/>
              </a:rPr>
              <a:t>Zelle</a:t>
            </a:r>
            <a:endParaRPr lang="de-DE" dirty="0">
              <a:cs typeface="Calibri" panose="020F0502020204030204" pitchFamily="34" charset="0"/>
            </a:endParaRPr>
          </a:p>
        </p:txBody>
      </p:sp>
      <p:pic>
        <p:nvPicPr>
          <p:cNvPr id="6" name="Bildplatzhalter 5" descr="Ein Bild, das Text, drinnen, Batterie, verschieden enthält.&#10;&#10;Automatisch generierte Beschreibung">
            <a:extLst>
              <a:ext uri="{FF2B5EF4-FFF2-40B4-BE49-F238E27FC236}">
                <a16:creationId xmlns:a16="http://schemas.microsoft.com/office/drawing/2014/main" id="{AEB5903F-1C4D-44C1-BEF7-E1412D5A271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9915" t="5124" r="664" b="2654"/>
          <a:stretch/>
        </p:blipFill>
        <p:spPr>
          <a:xfrm>
            <a:off x="623392" y="4077072"/>
            <a:ext cx="2354262" cy="1944216"/>
          </a:xfrm>
        </p:spPr>
      </p:pic>
    </p:spTree>
    <p:extLst>
      <p:ext uri="{BB962C8B-B14F-4D97-AF65-F5344CB8AC3E}">
        <p14:creationId xmlns:p14="http://schemas.microsoft.com/office/powerpoint/2010/main" val="178553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9082A8-F75E-4B6B-8228-F280DF42BB91}"/>
              </a:ext>
            </a:extLst>
          </p:cNvPr>
          <p:cNvSpPr>
            <a:spLocks noGrp="1"/>
          </p:cNvSpPr>
          <p:nvPr>
            <p:ph type="body" sz="quarter" idx="10"/>
          </p:nvPr>
        </p:nvSpPr>
        <p:spPr/>
        <p:txBody>
          <a:bodyPr/>
          <a:lstStyle/>
          <a:p>
            <a:r>
              <a:rPr lang="de-DE" dirty="0"/>
              <a:t>Vorschriften sind leistungsabhängig (2)</a:t>
            </a:r>
          </a:p>
        </p:txBody>
      </p:sp>
      <p:sp>
        <p:nvSpPr>
          <p:cNvPr id="3" name="Textplatzhalter 2">
            <a:extLst>
              <a:ext uri="{FF2B5EF4-FFF2-40B4-BE49-F238E27FC236}">
                <a16:creationId xmlns:a16="http://schemas.microsoft.com/office/drawing/2014/main" id="{43873ECD-A20E-437C-A31D-91D9204E9393}"/>
              </a:ext>
            </a:extLst>
          </p:cNvPr>
          <p:cNvSpPr>
            <a:spLocks noGrp="1"/>
          </p:cNvSpPr>
          <p:nvPr>
            <p:ph type="body" sz="quarter" idx="12"/>
          </p:nvPr>
        </p:nvSpPr>
        <p:spPr/>
        <p:txBody>
          <a:bodyPr/>
          <a:lstStyle/>
          <a:p>
            <a:r>
              <a:rPr lang="de-DE" dirty="0"/>
              <a:t>Die SV 188 schreibt unter anderem vor:</a:t>
            </a:r>
          </a:p>
          <a:p>
            <a:pPr marL="342900" indent="-342900">
              <a:buFont typeface="Arial" panose="020B0604020202020204" pitchFamily="34" charset="0"/>
              <a:buChar char="•"/>
            </a:pPr>
            <a:r>
              <a:rPr lang="de-DE" dirty="0">
                <a:cs typeface="Calibri" panose="020F0502020204030204" pitchFamily="34" charset="0"/>
              </a:rPr>
              <a:t>Batterien müssen vor Kurzschlüssen geschützt verpackt werden</a:t>
            </a:r>
          </a:p>
          <a:p>
            <a:pPr marL="342900" indent="-342900">
              <a:buFont typeface="Arial" panose="020B0604020202020204" pitchFamily="34" charset="0"/>
              <a:buChar char="•"/>
            </a:pPr>
            <a:r>
              <a:rPr lang="de-DE" dirty="0">
                <a:cs typeface="Calibri" panose="020F0502020204030204" pitchFamily="34" charset="0"/>
              </a:rPr>
              <a:t>Sturz aus 1,2 m Höhe muss unbeschadet überstanden werden</a:t>
            </a:r>
          </a:p>
          <a:p>
            <a:pPr marL="342900" indent="-342900">
              <a:buFont typeface="Arial" panose="020B0604020202020204" pitchFamily="34" charset="0"/>
              <a:buChar char="•"/>
            </a:pPr>
            <a:r>
              <a:rPr lang="de-DE" dirty="0">
                <a:cs typeface="Calibri" panose="020F0502020204030204" pitchFamily="34" charset="0"/>
              </a:rPr>
              <a:t>Max. Paketgewicht 30 kg (außer in oder mit Ausrüstung)</a:t>
            </a:r>
          </a:p>
        </p:txBody>
      </p:sp>
      <p:pic>
        <p:nvPicPr>
          <p:cNvPr id="8" name="Bildplatzhalter 7" descr="Ein Bild, das Text enthält.&#10;&#10;Automatisch generierte Beschreibung">
            <a:extLst>
              <a:ext uri="{FF2B5EF4-FFF2-40B4-BE49-F238E27FC236}">
                <a16:creationId xmlns:a16="http://schemas.microsoft.com/office/drawing/2014/main" id="{610417D5-3AA4-4937-AC16-B0BCE236787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439" r="3439"/>
          <a:stretch>
            <a:fillRect/>
          </a:stretch>
        </p:blipFill>
        <p:spPr/>
      </p:pic>
      <p:sp>
        <p:nvSpPr>
          <p:cNvPr id="9" name="Textfeld 8">
            <a:extLst>
              <a:ext uri="{FF2B5EF4-FFF2-40B4-BE49-F238E27FC236}">
                <a16:creationId xmlns:a16="http://schemas.microsoft.com/office/drawing/2014/main" id="{96FFBF9C-DDFC-4890-B9BB-7E4CEC1EA813}"/>
              </a:ext>
            </a:extLst>
          </p:cNvPr>
          <p:cNvSpPr txBox="1"/>
          <p:nvPr/>
        </p:nvSpPr>
        <p:spPr>
          <a:xfrm>
            <a:off x="2993285" y="5854083"/>
            <a:ext cx="2359941" cy="246221"/>
          </a:xfrm>
          <a:prstGeom prst="rect">
            <a:avLst/>
          </a:prstGeom>
          <a:noFill/>
        </p:spPr>
        <p:txBody>
          <a:bodyPr wrap="none" rtlCol="0">
            <a:spAutoFit/>
          </a:bodyPr>
          <a:lstStyle/>
          <a:p>
            <a:r>
              <a:rPr lang="de-DE" sz="1000" b="0" i="0" dirty="0">
                <a:solidFill>
                  <a:srgbClr val="938B80"/>
                </a:solidFill>
                <a:effectLst/>
                <a:latin typeface="Calibri" panose="020F0502020204030204" pitchFamily="34" charset="0"/>
                <a:cs typeface="Calibri" panose="020F0502020204030204" pitchFamily="34" charset="0"/>
              </a:rPr>
              <a:t>© Shearing et al./ Nature Communication</a:t>
            </a:r>
            <a:endParaRPr lang="de-D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27406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9082A8-F75E-4B6B-8228-F280DF42BB91}"/>
              </a:ext>
            </a:extLst>
          </p:cNvPr>
          <p:cNvSpPr>
            <a:spLocks noGrp="1"/>
          </p:cNvSpPr>
          <p:nvPr>
            <p:ph type="body" sz="quarter" idx="10"/>
          </p:nvPr>
        </p:nvSpPr>
        <p:spPr/>
        <p:txBody>
          <a:bodyPr/>
          <a:lstStyle/>
          <a:p>
            <a:r>
              <a:rPr lang="de-DE" dirty="0"/>
              <a:t>Vorschriften sind leistungsabhängig (3)</a:t>
            </a:r>
          </a:p>
        </p:txBody>
      </p:sp>
      <p:sp>
        <p:nvSpPr>
          <p:cNvPr id="3" name="Textplatzhalter 2">
            <a:extLst>
              <a:ext uri="{FF2B5EF4-FFF2-40B4-BE49-F238E27FC236}">
                <a16:creationId xmlns:a16="http://schemas.microsoft.com/office/drawing/2014/main" id="{43873ECD-A20E-437C-A31D-91D9204E9393}"/>
              </a:ext>
            </a:extLst>
          </p:cNvPr>
          <p:cNvSpPr>
            <a:spLocks noGrp="1"/>
          </p:cNvSpPr>
          <p:nvPr>
            <p:ph type="body" sz="quarter" idx="12"/>
          </p:nvPr>
        </p:nvSpPr>
        <p:spPr/>
        <p:txBody>
          <a:bodyPr/>
          <a:lstStyle/>
          <a:p>
            <a:pPr marL="342900" indent="-342900">
              <a:buFont typeface="Arial" panose="020B0604020202020204" pitchFamily="34" charset="0"/>
              <a:buChar char="•"/>
            </a:pPr>
            <a:r>
              <a:rPr lang="de-DE" dirty="0">
                <a:cs typeface="Calibri" panose="020F0502020204030204" pitchFamily="34" charset="0"/>
              </a:rPr>
              <a:t>Jedes Versandstück ist wie folgt zu kennzeichnen:</a:t>
            </a:r>
          </a:p>
        </p:txBody>
      </p:sp>
      <p:pic>
        <p:nvPicPr>
          <p:cNvPr id="11" name="Grafik 10">
            <a:extLst>
              <a:ext uri="{FF2B5EF4-FFF2-40B4-BE49-F238E27FC236}">
                <a16:creationId xmlns:a16="http://schemas.microsoft.com/office/drawing/2014/main" id="{DF789DB2-7255-49A6-AA86-2AF21BBEC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601" y="3212976"/>
            <a:ext cx="5682797" cy="3298407"/>
          </a:xfrm>
          <a:prstGeom prst="rect">
            <a:avLst/>
          </a:prstGeom>
        </p:spPr>
      </p:pic>
    </p:spTree>
    <p:extLst>
      <p:ext uri="{BB962C8B-B14F-4D97-AF65-F5344CB8AC3E}">
        <p14:creationId xmlns:p14="http://schemas.microsoft.com/office/powerpoint/2010/main" val="237084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388755-97E4-451A-AE43-970F848217D2}"/>
              </a:ext>
            </a:extLst>
          </p:cNvPr>
          <p:cNvSpPr>
            <a:spLocks noGrp="1"/>
          </p:cNvSpPr>
          <p:nvPr>
            <p:ph type="body" sz="quarter" idx="10"/>
          </p:nvPr>
        </p:nvSpPr>
        <p:spPr/>
        <p:txBody>
          <a:bodyPr/>
          <a:lstStyle/>
          <a:p>
            <a:r>
              <a:rPr lang="de-DE" dirty="0"/>
              <a:t>Batterien über 100 Wh</a:t>
            </a:r>
          </a:p>
        </p:txBody>
      </p:sp>
      <p:sp>
        <p:nvSpPr>
          <p:cNvPr id="3" name="Textplatzhalter 2">
            <a:extLst>
              <a:ext uri="{FF2B5EF4-FFF2-40B4-BE49-F238E27FC236}">
                <a16:creationId xmlns:a16="http://schemas.microsoft.com/office/drawing/2014/main" id="{5BB2DE69-4097-4697-8A63-D17E479B08AD}"/>
              </a:ext>
            </a:extLst>
          </p:cNvPr>
          <p:cNvSpPr>
            <a:spLocks noGrp="1"/>
          </p:cNvSpPr>
          <p:nvPr>
            <p:ph type="body" sz="quarter" idx="12"/>
          </p:nvPr>
        </p:nvSpPr>
        <p:spPr>
          <a:xfrm>
            <a:off x="3575720" y="2708920"/>
            <a:ext cx="6843080" cy="2664296"/>
          </a:xfrm>
        </p:spPr>
        <p:txBody>
          <a:bodyPr/>
          <a:lstStyle/>
          <a:p>
            <a:r>
              <a:rPr lang="de-DE" dirty="0"/>
              <a:t>Für alle anderen Lithium-Ionen-Batterien über 100 Wh gelten die Vorschriften des ADR vollumfänglich:</a:t>
            </a:r>
          </a:p>
          <a:p>
            <a:pPr marL="342900" indent="-342900">
              <a:buFont typeface="Arial" panose="020B0604020202020204" pitchFamily="34" charset="0"/>
              <a:buChar char="•"/>
            </a:pPr>
            <a:r>
              <a:rPr lang="de-DE" dirty="0"/>
              <a:t>Gefahrzettel 9A („Lithiumbatterien“) zur Kennzeichnung</a:t>
            </a:r>
          </a:p>
          <a:p>
            <a:pPr marL="342900" indent="-342900">
              <a:buFont typeface="Arial" panose="020B0604020202020204" pitchFamily="34" charset="0"/>
              <a:buChar char="•"/>
            </a:pPr>
            <a:r>
              <a:rPr lang="de-DE" dirty="0"/>
              <a:t>Beachtung der Verpackungsvorschrift P 903</a:t>
            </a:r>
          </a:p>
        </p:txBody>
      </p:sp>
      <p:pic>
        <p:nvPicPr>
          <p:cNvPr id="10" name="Grafik 9">
            <a:extLst>
              <a:ext uri="{FF2B5EF4-FFF2-40B4-BE49-F238E27FC236}">
                <a16:creationId xmlns:a16="http://schemas.microsoft.com/office/drawing/2014/main" id="{3E6FE948-9E03-40D8-8948-A4876187DA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08" y="3429000"/>
            <a:ext cx="2517464" cy="2517464"/>
          </a:xfrm>
          <a:prstGeom prst="rect">
            <a:avLst/>
          </a:prstGeom>
        </p:spPr>
      </p:pic>
    </p:spTree>
    <p:extLst>
      <p:ext uri="{BB962C8B-B14F-4D97-AF65-F5344CB8AC3E}">
        <p14:creationId xmlns:p14="http://schemas.microsoft.com/office/powerpoint/2010/main" val="313683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D6E5980-75F2-47EE-A8D5-7898CC008865}"/>
              </a:ext>
            </a:extLst>
          </p:cNvPr>
          <p:cNvSpPr>
            <a:spLocks noGrp="1"/>
          </p:cNvSpPr>
          <p:nvPr>
            <p:ph type="body" sz="quarter" idx="10"/>
          </p:nvPr>
        </p:nvSpPr>
        <p:spPr/>
        <p:txBody>
          <a:bodyPr/>
          <a:lstStyle/>
          <a:p>
            <a:r>
              <a:rPr lang="de-DE" dirty="0"/>
              <a:t>Recycling und Entsorgung</a:t>
            </a:r>
          </a:p>
        </p:txBody>
      </p:sp>
    </p:spTree>
    <p:extLst>
      <p:ext uri="{BB962C8B-B14F-4D97-AF65-F5344CB8AC3E}">
        <p14:creationId xmlns:p14="http://schemas.microsoft.com/office/powerpoint/2010/main" val="3841018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A68DBDE-5027-454E-8999-D1060FE3DFCB}"/>
              </a:ext>
            </a:extLst>
          </p:cNvPr>
          <p:cNvSpPr>
            <a:spLocks noGrp="1"/>
          </p:cNvSpPr>
          <p:nvPr>
            <p:ph type="body" sz="quarter" idx="10"/>
          </p:nvPr>
        </p:nvSpPr>
        <p:spPr>
          <a:xfrm>
            <a:off x="2978253" y="1837727"/>
            <a:ext cx="5566019" cy="483113"/>
          </a:xfrm>
        </p:spPr>
        <p:txBody>
          <a:bodyPr/>
          <a:lstStyle/>
          <a:p>
            <a:r>
              <a:rPr lang="de-DE" dirty="0"/>
              <a:t>defekte oder zu recycelnde Batterien</a:t>
            </a:r>
          </a:p>
        </p:txBody>
      </p:sp>
      <p:sp>
        <p:nvSpPr>
          <p:cNvPr id="3" name="Textplatzhalter 2">
            <a:extLst>
              <a:ext uri="{FF2B5EF4-FFF2-40B4-BE49-F238E27FC236}">
                <a16:creationId xmlns:a16="http://schemas.microsoft.com/office/drawing/2014/main" id="{093B954D-A057-4FBE-9FB5-A85A5432ED9C}"/>
              </a:ext>
            </a:extLst>
          </p:cNvPr>
          <p:cNvSpPr>
            <a:spLocks noGrp="1"/>
          </p:cNvSpPr>
          <p:nvPr>
            <p:ph type="body" sz="quarter" idx="12"/>
          </p:nvPr>
        </p:nvSpPr>
        <p:spPr/>
        <p:txBody>
          <a:bodyPr/>
          <a:lstStyle/>
          <a:p>
            <a:pPr marL="0" indent="0">
              <a:buNone/>
            </a:pPr>
            <a:r>
              <a:rPr lang="de-DE" sz="2400" dirty="0"/>
              <a:t>Batterien sind vor Kurzschlüssen und starker Hitze geschützt zu verpacken.</a:t>
            </a:r>
          </a:p>
          <a:p>
            <a:r>
              <a:rPr lang="de-DE" sz="2400" dirty="0"/>
              <a:t>Batterien &gt; 100Wh – Verpackung gem. Verpackungsgruppe II mit UN-Zulassungsnummer</a:t>
            </a:r>
          </a:p>
          <a:p>
            <a:r>
              <a:rPr lang="de-DE" sz="2400" dirty="0"/>
              <a:t>Batterien ≤ 100 Wh – „widerstandsfähige“ Außenverpackung</a:t>
            </a:r>
          </a:p>
        </p:txBody>
      </p:sp>
    </p:spTree>
    <p:extLst>
      <p:ext uri="{BB962C8B-B14F-4D97-AF65-F5344CB8AC3E}">
        <p14:creationId xmlns:p14="http://schemas.microsoft.com/office/powerpoint/2010/main" val="164200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D082C45-3A48-CB43-8939-DD5C9D0DDC94}"/>
              </a:ext>
            </a:extLst>
          </p:cNvPr>
          <p:cNvSpPr>
            <a:spLocks noGrp="1"/>
          </p:cNvSpPr>
          <p:nvPr>
            <p:ph type="body" sz="quarter" idx="10"/>
          </p:nvPr>
        </p:nvSpPr>
        <p:spPr/>
        <p:txBody>
          <a:bodyPr/>
          <a:lstStyle/>
          <a:p>
            <a:r>
              <a:rPr lang="de-DE" dirty="0"/>
              <a:t>Sind Batterien Gefahrgut?</a:t>
            </a:r>
          </a:p>
        </p:txBody>
      </p:sp>
      <p:sp>
        <p:nvSpPr>
          <p:cNvPr id="3" name="Textplatzhalter 2">
            <a:extLst>
              <a:ext uri="{FF2B5EF4-FFF2-40B4-BE49-F238E27FC236}">
                <a16:creationId xmlns:a16="http://schemas.microsoft.com/office/drawing/2014/main" id="{849BAC83-A308-4543-AC73-380763AF1CC7}"/>
              </a:ext>
            </a:extLst>
          </p:cNvPr>
          <p:cNvSpPr>
            <a:spLocks noGrp="1"/>
          </p:cNvSpPr>
          <p:nvPr>
            <p:ph type="body" sz="quarter" idx="11"/>
          </p:nvPr>
        </p:nvSpPr>
        <p:spPr/>
        <p:txBody>
          <a:bodyPr/>
          <a:lstStyle/>
          <a:p>
            <a:r>
              <a:rPr lang="de-DE" dirty="0"/>
              <a:t>Batterien werden häufig auch versendet in…</a:t>
            </a:r>
          </a:p>
          <a:p>
            <a:endParaRPr lang="de-DE" dirty="0"/>
          </a:p>
        </p:txBody>
      </p:sp>
      <p:sp>
        <p:nvSpPr>
          <p:cNvPr id="4" name="Textplatzhalter 3">
            <a:extLst>
              <a:ext uri="{FF2B5EF4-FFF2-40B4-BE49-F238E27FC236}">
                <a16:creationId xmlns:a16="http://schemas.microsoft.com/office/drawing/2014/main" id="{F05CB42F-4879-574F-8EEB-8EF0199BD6D6}"/>
              </a:ext>
            </a:extLst>
          </p:cNvPr>
          <p:cNvSpPr>
            <a:spLocks noGrp="1"/>
          </p:cNvSpPr>
          <p:nvPr>
            <p:ph type="body" sz="quarter" idx="12"/>
          </p:nvPr>
        </p:nvSpPr>
        <p:spPr/>
        <p:txBody>
          <a:bodyPr/>
          <a:lstStyle/>
          <a:p>
            <a:r>
              <a:rPr lang="de-DE" dirty="0"/>
              <a:t>Vorschriften beachten!</a:t>
            </a:r>
          </a:p>
          <a:p>
            <a:endParaRPr lang="de-DE" dirty="0"/>
          </a:p>
        </p:txBody>
      </p:sp>
      <p:sp>
        <p:nvSpPr>
          <p:cNvPr id="5" name="Textplatzhalter 4">
            <a:extLst>
              <a:ext uri="{FF2B5EF4-FFF2-40B4-BE49-F238E27FC236}">
                <a16:creationId xmlns:a16="http://schemas.microsoft.com/office/drawing/2014/main" id="{B3D48BA0-D0BD-2145-8DC9-233ABB784C56}"/>
              </a:ext>
            </a:extLst>
          </p:cNvPr>
          <p:cNvSpPr>
            <a:spLocks noGrp="1"/>
          </p:cNvSpPr>
          <p:nvPr>
            <p:ph type="body" sz="quarter" idx="13"/>
          </p:nvPr>
        </p:nvSpPr>
        <p:spPr/>
        <p:txBody>
          <a:bodyPr/>
          <a:lstStyle/>
          <a:p>
            <a:r>
              <a:rPr lang="de-DE" dirty="0"/>
              <a:t>Verkehrsträger und Lieferketten </a:t>
            </a:r>
          </a:p>
        </p:txBody>
      </p:sp>
      <p:sp>
        <p:nvSpPr>
          <p:cNvPr id="6" name="Textplatzhalter 5">
            <a:extLst>
              <a:ext uri="{FF2B5EF4-FFF2-40B4-BE49-F238E27FC236}">
                <a16:creationId xmlns:a16="http://schemas.microsoft.com/office/drawing/2014/main" id="{783ADB82-6960-C741-BC42-478F38BDE571}"/>
              </a:ext>
            </a:extLst>
          </p:cNvPr>
          <p:cNvSpPr>
            <a:spLocks noGrp="1"/>
          </p:cNvSpPr>
          <p:nvPr>
            <p:ph type="body" sz="quarter" idx="14"/>
          </p:nvPr>
        </p:nvSpPr>
        <p:spPr/>
        <p:txBody>
          <a:bodyPr/>
          <a:lstStyle/>
          <a:p>
            <a:r>
              <a:rPr lang="de-DE" dirty="0"/>
              <a:t>Unterweisung ist wichtig!</a:t>
            </a:r>
          </a:p>
          <a:p>
            <a:endParaRPr lang="de-DE" dirty="0"/>
          </a:p>
        </p:txBody>
      </p:sp>
      <p:sp>
        <p:nvSpPr>
          <p:cNvPr id="7" name="Textplatzhalter 6">
            <a:extLst>
              <a:ext uri="{FF2B5EF4-FFF2-40B4-BE49-F238E27FC236}">
                <a16:creationId xmlns:a16="http://schemas.microsoft.com/office/drawing/2014/main" id="{C18CA5E1-2987-2F41-B408-0DF58D31BEFC}"/>
              </a:ext>
            </a:extLst>
          </p:cNvPr>
          <p:cNvSpPr>
            <a:spLocks noGrp="1"/>
          </p:cNvSpPr>
          <p:nvPr>
            <p:ph type="body" sz="quarter" idx="15"/>
          </p:nvPr>
        </p:nvSpPr>
        <p:spPr/>
        <p:txBody>
          <a:bodyPr/>
          <a:lstStyle/>
          <a:p>
            <a:r>
              <a:rPr lang="de-DE" dirty="0"/>
              <a:t>Die richtigen UN-Nummern</a:t>
            </a:r>
          </a:p>
        </p:txBody>
      </p:sp>
      <p:sp>
        <p:nvSpPr>
          <p:cNvPr id="8" name="Textplatzhalter 7">
            <a:extLst>
              <a:ext uri="{FF2B5EF4-FFF2-40B4-BE49-F238E27FC236}">
                <a16:creationId xmlns:a16="http://schemas.microsoft.com/office/drawing/2014/main" id="{1D9D8402-1C2E-9242-9E1B-60DF53D2E513}"/>
              </a:ext>
            </a:extLst>
          </p:cNvPr>
          <p:cNvSpPr>
            <a:spLocks noGrp="1"/>
          </p:cNvSpPr>
          <p:nvPr>
            <p:ph type="body" sz="quarter" idx="16"/>
          </p:nvPr>
        </p:nvSpPr>
        <p:spPr/>
        <p:txBody>
          <a:bodyPr/>
          <a:lstStyle/>
          <a:p>
            <a:r>
              <a:rPr lang="de-DE" dirty="0"/>
              <a:t>Die Vorschriften sind leistungsabhängig</a:t>
            </a:r>
          </a:p>
        </p:txBody>
      </p:sp>
      <p:sp>
        <p:nvSpPr>
          <p:cNvPr id="9" name="Textplatzhalter 8">
            <a:extLst>
              <a:ext uri="{FF2B5EF4-FFF2-40B4-BE49-F238E27FC236}">
                <a16:creationId xmlns:a16="http://schemas.microsoft.com/office/drawing/2014/main" id="{D7DF138D-A494-6C4E-95ED-F0DCF1796287}"/>
              </a:ext>
            </a:extLst>
          </p:cNvPr>
          <p:cNvSpPr>
            <a:spLocks noGrp="1"/>
          </p:cNvSpPr>
          <p:nvPr>
            <p:ph type="body" sz="quarter" idx="17"/>
          </p:nvPr>
        </p:nvSpPr>
        <p:spPr/>
        <p:txBody>
          <a:bodyPr/>
          <a:lstStyle/>
          <a:p>
            <a:r>
              <a:rPr lang="de-DE" dirty="0"/>
              <a:t>Was tun mit defekten oder zu recycelnden Batterien</a:t>
            </a:r>
          </a:p>
        </p:txBody>
      </p:sp>
    </p:spTree>
    <p:extLst>
      <p:ext uri="{BB962C8B-B14F-4D97-AF65-F5344CB8AC3E}">
        <p14:creationId xmlns:p14="http://schemas.microsoft.com/office/powerpoint/2010/main" val="54356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473C21D-4F6E-4BFC-95D3-FEC6EC803950}"/>
              </a:ext>
            </a:extLst>
          </p:cNvPr>
          <p:cNvSpPr>
            <a:spLocks noGrp="1"/>
          </p:cNvSpPr>
          <p:nvPr>
            <p:ph type="body" sz="quarter" idx="10"/>
          </p:nvPr>
        </p:nvSpPr>
        <p:spPr/>
        <p:txBody>
          <a:bodyPr/>
          <a:lstStyle/>
          <a:p>
            <a:r>
              <a:rPr lang="de-DE" dirty="0"/>
              <a:t>defekte oder zu recycelnde Batterien</a:t>
            </a:r>
          </a:p>
          <a:p>
            <a:endParaRPr lang="de-DE" dirty="0"/>
          </a:p>
        </p:txBody>
      </p:sp>
      <p:sp>
        <p:nvSpPr>
          <p:cNvPr id="3" name="Textplatzhalter 2">
            <a:extLst>
              <a:ext uri="{FF2B5EF4-FFF2-40B4-BE49-F238E27FC236}">
                <a16:creationId xmlns:a16="http://schemas.microsoft.com/office/drawing/2014/main" id="{21AD8E85-ACF5-4898-87FE-55E1046FBF9E}"/>
              </a:ext>
            </a:extLst>
          </p:cNvPr>
          <p:cNvSpPr>
            <a:spLocks noGrp="1"/>
          </p:cNvSpPr>
          <p:nvPr>
            <p:ph type="body" sz="quarter" idx="12"/>
          </p:nvPr>
        </p:nvSpPr>
        <p:spPr/>
        <p:txBody>
          <a:bodyPr/>
          <a:lstStyle/>
          <a:p>
            <a:r>
              <a:rPr lang="de-DE" dirty="0"/>
              <a:t>Defekte Lithium-Ionen-Batterien</a:t>
            </a:r>
          </a:p>
          <a:p>
            <a:pPr marL="342900" indent="-342900">
              <a:buFontTx/>
              <a:buChar char="-"/>
            </a:pPr>
            <a:r>
              <a:rPr lang="de-DE" sz="2000" dirty="0"/>
              <a:t>sind extrem brandgefährdet</a:t>
            </a:r>
          </a:p>
          <a:p>
            <a:pPr marL="342900" indent="-342900">
              <a:buFontTx/>
              <a:buChar char="-"/>
            </a:pPr>
            <a:r>
              <a:rPr lang="de-DE" sz="2000" dirty="0"/>
              <a:t>dürfen nur unter strengen Auflagen transportiert werden</a:t>
            </a:r>
          </a:p>
          <a:p>
            <a:r>
              <a:rPr lang="de-DE" dirty="0"/>
              <a:t>Unser Rat:</a:t>
            </a:r>
          </a:p>
          <a:p>
            <a:pPr marL="342900" indent="-342900">
              <a:buFontTx/>
              <a:buChar char="-"/>
            </a:pPr>
            <a:r>
              <a:rPr lang="de-DE" sz="2000" dirty="0"/>
              <a:t>Kein Versand von defekten Lithium-Ionen-Batterien/-Akkus</a:t>
            </a:r>
          </a:p>
          <a:p>
            <a:pPr marL="342900" indent="-342900">
              <a:buFontTx/>
              <a:buChar char="-"/>
            </a:pPr>
            <a:r>
              <a:rPr lang="de-DE" sz="2000" dirty="0"/>
              <a:t>Garantiebedingungen klären</a:t>
            </a:r>
          </a:p>
          <a:p>
            <a:pPr marL="342900" indent="-342900">
              <a:buFontTx/>
              <a:buChar char="-"/>
            </a:pPr>
            <a:r>
              <a:rPr lang="de-DE" sz="2000" dirty="0"/>
              <a:t>Batterien/Akkus unverzüglich fachgerecht entsorgen</a:t>
            </a:r>
          </a:p>
        </p:txBody>
      </p:sp>
      <p:pic>
        <p:nvPicPr>
          <p:cNvPr id="6" name="Bildplatzhalter 5">
            <a:extLst>
              <a:ext uri="{FF2B5EF4-FFF2-40B4-BE49-F238E27FC236}">
                <a16:creationId xmlns:a16="http://schemas.microsoft.com/office/drawing/2014/main" id="{B88594AF-76B9-416B-9D99-9E346BA55FD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358" r="13358"/>
          <a:stretch>
            <a:fillRect/>
          </a:stretch>
        </p:blipFill>
        <p:spPr/>
      </p:pic>
    </p:spTree>
    <p:extLst>
      <p:ext uri="{BB962C8B-B14F-4D97-AF65-F5344CB8AC3E}">
        <p14:creationId xmlns:p14="http://schemas.microsoft.com/office/powerpoint/2010/main" val="3424265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6DA71969-20B9-5746-A04F-8FD9FC10589D}"/>
              </a:ext>
            </a:extLst>
          </p:cNvPr>
          <p:cNvSpPr>
            <a:spLocks noGrp="1"/>
          </p:cNvSpPr>
          <p:nvPr>
            <p:ph type="body" sz="quarter" idx="10"/>
          </p:nvPr>
        </p:nvSpPr>
        <p:spPr/>
        <p:txBody>
          <a:bodyPr/>
          <a:lstStyle/>
          <a:p>
            <a:endParaRPr lang="de-DE" dirty="0"/>
          </a:p>
        </p:txBody>
      </p:sp>
      <p:sp>
        <p:nvSpPr>
          <p:cNvPr id="5" name="Textplatzhalter 4">
            <a:extLst>
              <a:ext uri="{FF2B5EF4-FFF2-40B4-BE49-F238E27FC236}">
                <a16:creationId xmlns:a16="http://schemas.microsoft.com/office/drawing/2014/main" id="{FED1E75D-97E1-C548-9840-F7B23528B157}"/>
              </a:ext>
            </a:extLst>
          </p:cNvPr>
          <p:cNvSpPr>
            <a:spLocks noGrp="1"/>
          </p:cNvSpPr>
          <p:nvPr>
            <p:ph type="body" sz="quarter" idx="15"/>
          </p:nvPr>
        </p:nvSpPr>
        <p:spPr/>
        <p:txBody>
          <a:bodyPr/>
          <a:lstStyle/>
          <a:p>
            <a:r>
              <a:rPr lang="de-DE" sz="2400" dirty="0"/>
              <a:t>Lithiumbatterien sind </a:t>
            </a:r>
            <a:r>
              <a:rPr lang="de-DE" sz="2400" b="1" dirty="0"/>
              <a:t>Gefahrgut</a:t>
            </a:r>
            <a:endParaRPr lang="de-DE" sz="2400" dirty="0"/>
          </a:p>
          <a:p>
            <a:r>
              <a:rPr lang="de-DE" sz="2400" dirty="0"/>
              <a:t>Sie unterliegen strengen Verpackungs- und Versandrichtlinien</a:t>
            </a:r>
          </a:p>
          <a:p>
            <a:r>
              <a:rPr lang="de-DE" sz="2400" dirty="0"/>
              <a:t>Beachten Sie die Vorschriften unterschiedlicher Verkehrsträger</a:t>
            </a:r>
          </a:p>
          <a:p>
            <a:r>
              <a:rPr lang="de-DE" sz="2400" dirty="0"/>
              <a:t>Nur unterwiesenes Personal einsetzen</a:t>
            </a:r>
          </a:p>
          <a:p>
            <a:r>
              <a:rPr lang="de-DE" sz="2400" dirty="0"/>
              <a:t>Achten Sie auf richtige Verpackung </a:t>
            </a:r>
            <a:r>
              <a:rPr lang="de-DE" sz="2400" b="1" dirty="0"/>
              <a:t>und</a:t>
            </a:r>
            <a:r>
              <a:rPr lang="de-DE" sz="2400" dirty="0"/>
              <a:t> Kennzeichnung</a:t>
            </a:r>
          </a:p>
          <a:p>
            <a:r>
              <a:rPr lang="de-DE" sz="2400" b="1" dirty="0"/>
              <a:t>Vorsicht </a:t>
            </a:r>
            <a:r>
              <a:rPr lang="de-DE" sz="2400" dirty="0"/>
              <a:t>bei defekten Lithiumbatterien</a:t>
            </a:r>
          </a:p>
          <a:p>
            <a:endParaRPr lang="de-DE" sz="2400" b="1" dirty="0"/>
          </a:p>
          <a:p>
            <a:endParaRPr lang="de-DE" sz="2400" dirty="0"/>
          </a:p>
        </p:txBody>
      </p:sp>
    </p:spTree>
    <p:extLst>
      <p:ext uri="{BB962C8B-B14F-4D97-AF65-F5344CB8AC3E}">
        <p14:creationId xmlns:p14="http://schemas.microsoft.com/office/powerpoint/2010/main" val="259379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53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platzhalter 9">
            <a:extLst>
              <a:ext uri="{FF2B5EF4-FFF2-40B4-BE49-F238E27FC236}">
                <a16:creationId xmlns:a16="http://schemas.microsoft.com/office/drawing/2014/main" id="{08D2AF80-1D11-9447-9A8B-3897D2EC56D7}"/>
              </a:ext>
            </a:extLst>
          </p:cNvPr>
          <p:cNvSpPr>
            <a:spLocks noGrp="1"/>
          </p:cNvSpPr>
          <p:nvPr>
            <p:ph type="body" sz="quarter" idx="10"/>
          </p:nvPr>
        </p:nvSpPr>
        <p:spPr/>
        <p:txBody>
          <a:bodyPr/>
          <a:lstStyle/>
          <a:p>
            <a:r>
              <a:rPr lang="de-DE" dirty="0"/>
              <a:t>Sind Batterien Gefahrgut?</a:t>
            </a:r>
          </a:p>
        </p:txBody>
      </p:sp>
    </p:spTree>
    <p:extLst>
      <p:ext uri="{BB962C8B-B14F-4D97-AF65-F5344CB8AC3E}">
        <p14:creationId xmlns:p14="http://schemas.microsoft.com/office/powerpoint/2010/main" val="558535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9C3E92F-CA42-4898-8283-869BE059904D}"/>
              </a:ext>
            </a:extLst>
          </p:cNvPr>
          <p:cNvSpPr>
            <a:spLocks noGrp="1"/>
          </p:cNvSpPr>
          <p:nvPr>
            <p:ph type="body" sz="quarter" idx="10"/>
          </p:nvPr>
        </p:nvSpPr>
        <p:spPr/>
        <p:txBody>
          <a:bodyPr/>
          <a:lstStyle/>
          <a:p>
            <a:r>
              <a:rPr lang="de-DE" dirty="0"/>
              <a:t>Sind Batterien </a:t>
            </a:r>
            <a:r>
              <a:rPr lang="de-DE" i="1" dirty="0"/>
              <a:t>Gefahrgut</a:t>
            </a:r>
            <a:r>
              <a:rPr lang="de-DE" dirty="0"/>
              <a:t>?</a:t>
            </a:r>
          </a:p>
          <a:p>
            <a:endParaRPr lang="de-DE" dirty="0"/>
          </a:p>
        </p:txBody>
      </p:sp>
      <p:sp>
        <p:nvSpPr>
          <p:cNvPr id="3" name="Textplatzhalter 2">
            <a:extLst>
              <a:ext uri="{FF2B5EF4-FFF2-40B4-BE49-F238E27FC236}">
                <a16:creationId xmlns:a16="http://schemas.microsoft.com/office/drawing/2014/main" id="{5E927065-47FE-4A10-924A-4739600F69A6}"/>
              </a:ext>
            </a:extLst>
          </p:cNvPr>
          <p:cNvSpPr>
            <a:spLocks noGrp="1"/>
          </p:cNvSpPr>
          <p:nvPr>
            <p:ph type="body" sz="quarter" idx="12"/>
          </p:nvPr>
        </p:nvSpPr>
        <p:spPr>
          <a:xfrm>
            <a:off x="3143250" y="2363056"/>
            <a:ext cx="7183292" cy="2938153"/>
          </a:xfrm>
        </p:spPr>
        <p:txBody>
          <a:bodyPr/>
          <a:lstStyle/>
          <a:p>
            <a:pPr marL="0" indent="0">
              <a:buNone/>
            </a:pPr>
            <a:r>
              <a:rPr lang="de-DE" dirty="0">
                <a:cs typeface="Calibri" panose="020F0502020204030204" pitchFamily="34" charset="0"/>
              </a:rPr>
              <a:t>Werden Lithium-Ionen-Batterien oder -Akkus versendet, so handelt es sich um </a:t>
            </a:r>
            <a:r>
              <a:rPr lang="de-DE" b="1" dirty="0">
                <a:cs typeface="Calibri" panose="020F0502020204030204" pitchFamily="34" charset="0"/>
              </a:rPr>
              <a:t>Gefahrgut!</a:t>
            </a:r>
            <a:endParaRPr lang="de-DE" dirty="0">
              <a:cs typeface="Calibri" panose="020F0502020204030204" pitchFamily="34" charset="0"/>
            </a:endParaRPr>
          </a:p>
          <a:p>
            <a:pPr marL="0" indent="0">
              <a:spcBef>
                <a:spcPts val="1800"/>
              </a:spcBef>
              <a:buNone/>
            </a:pPr>
            <a:r>
              <a:rPr lang="de-DE" dirty="0">
                <a:cs typeface="Calibri" panose="020F0502020204030204" pitchFamily="34" charset="0"/>
              </a:rPr>
              <a:t>Damit ergeben sich spezielle Anforderungen an</a:t>
            </a:r>
          </a:p>
          <a:p>
            <a:pPr marL="342900" indent="-342900">
              <a:buFont typeface="Symbol" panose="05050102010706020507" pitchFamily="18" charset="2"/>
              <a:buChar char="-"/>
            </a:pPr>
            <a:r>
              <a:rPr lang="de-DE" dirty="0">
                <a:cs typeface="Calibri" panose="020F0502020204030204" pitchFamily="34" charset="0"/>
              </a:rPr>
              <a:t>die Verpackung:</a:t>
            </a:r>
          </a:p>
          <a:p>
            <a:pPr lvl="1">
              <a:buFontTx/>
              <a:buChar char="-"/>
            </a:pPr>
            <a:r>
              <a:rPr lang="de-DE" sz="2000" dirty="0">
                <a:solidFill>
                  <a:schemeClr val="tx1">
                    <a:lumMod val="50000"/>
                    <a:lumOff val="50000"/>
                  </a:schemeClr>
                </a:solidFill>
                <a:latin typeface="Calibri" panose="020F0502020204030204" pitchFamily="34" charset="0"/>
                <a:cs typeface="Calibri" panose="020F0502020204030204" pitchFamily="34" charset="0"/>
              </a:rPr>
              <a:t>sicher und besonders stabil</a:t>
            </a:r>
          </a:p>
          <a:p>
            <a:pPr lvl="1">
              <a:buFontTx/>
              <a:buChar char="-"/>
            </a:pPr>
            <a:r>
              <a:rPr lang="de-DE" sz="2000" dirty="0">
                <a:solidFill>
                  <a:schemeClr val="tx1">
                    <a:lumMod val="50000"/>
                    <a:lumOff val="50000"/>
                  </a:schemeClr>
                </a:solidFill>
                <a:latin typeface="Calibri" panose="020F0502020204030204" pitchFamily="34" charset="0"/>
                <a:cs typeface="Calibri" panose="020F0502020204030204" pitchFamily="34" charset="0"/>
              </a:rPr>
              <a:t>muss Schutz bieten vor der Gefahr von Kurzschlüssen</a:t>
            </a:r>
          </a:p>
          <a:p>
            <a:pPr marL="457200" indent="-457200">
              <a:buFont typeface="Symbol" panose="05050102010706020507" pitchFamily="18" charset="2"/>
              <a:buChar char="-"/>
            </a:pPr>
            <a:r>
              <a:rPr lang="de-DE" dirty="0">
                <a:latin typeface="Calibri" panose="020F0502020204030204" pitchFamily="34" charset="0"/>
                <a:cs typeface="Calibri" panose="020F0502020204030204" pitchFamily="34" charset="0"/>
              </a:rPr>
              <a:t>Kennzeichnung und Bezettelung</a:t>
            </a:r>
            <a:endParaRPr lang="de-DE" sz="2000" dirty="0"/>
          </a:p>
        </p:txBody>
      </p:sp>
      <p:pic>
        <p:nvPicPr>
          <p:cNvPr id="6" name="Bildplatzhalter 5" descr="Ein Bild, das Text enthält.&#10;&#10;Automatisch generierte Beschreibung">
            <a:extLst>
              <a:ext uri="{FF2B5EF4-FFF2-40B4-BE49-F238E27FC236}">
                <a16:creationId xmlns:a16="http://schemas.microsoft.com/office/drawing/2014/main" id="{7225FA26-1F59-4A93-A186-DEDCF6F7775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123" r="8123"/>
          <a:stretch>
            <a:fillRect/>
          </a:stretch>
        </p:blipFill>
        <p:spPr/>
      </p:pic>
    </p:spTree>
    <p:extLst>
      <p:ext uri="{BB962C8B-B14F-4D97-AF65-F5344CB8AC3E}">
        <p14:creationId xmlns:p14="http://schemas.microsoft.com/office/powerpoint/2010/main" val="143745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308896-7831-40F6-BB7C-0B1883E00A0C}"/>
              </a:ext>
            </a:extLst>
          </p:cNvPr>
          <p:cNvSpPr>
            <a:spLocks noGrp="1"/>
          </p:cNvSpPr>
          <p:nvPr>
            <p:ph type="body" sz="quarter" idx="10"/>
          </p:nvPr>
        </p:nvSpPr>
        <p:spPr/>
        <p:txBody>
          <a:bodyPr/>
          <a:lstStyle/>
          <a:p>
            <a:r>
              <a:rPr lang="de-DE" dirty="0"/>
              <a:t>Batterien werden häufig auch versendet in…</a:t>
            </a:r>
          </a:p>
          <a:p>
            <a:endParaRPr lang="de-DE" dirty="0"/>
          </a:p>
        </p:txBody>
      </p:sp>
      <p:sp>
        <p:nvSpPr>
          <p:cNvPr id="3" name="Textplatzhalter 2">
            <a:extLst>
              <a:ext uri="{FF2B5EF4-FFF2-40B4-BE49-F238E27FC236}">
                <a16:creationId xmlns:a16="http://schemas.microsoft.com/office/drawing/2014/main" id="{02607650-EC75-4E26-B89D-CD6CA73553CD}"/>
              </a:ext>
            </a:extLst>
          </p:cNvPr>
          <p:cNvSpPr>
            <a:spLocks noGrp="1"/>
          </p:cNvSpPr>
          <p:nvPr>
            <p:ph type="body" sz="quarter" idx="12"/>
          </p:nvPr>
        </p:nvSpPr>
        <p:spPr>
          <a:xfrm>
            <a:off x="3071664" y="2420888"/>
            <a:ext cx="7632848" cy="3472733"/>
          </a:xfrm>
        </p:spPr>
        <p:txBody>
          <a:bodyPr/>
          <a:lstStyle/>
          <a:p>
            <a:pPr marL="0" indent="0">
              <a:buNone/>
            </a:pPr>
            <a:r>
              <a:rPr lang="de-DE" sz="2400" dirty="0">
                <a:cs typeface="Calibri" panose="020F0502020204030204" pitchFamily="34" charset="0"/>
              </a:rPr>
              <a:t>…Geräten, Werbegeschenken, Werkzeugen etc.</a:t>
            </a:r>
          </a:p>
          <a:p>
            <a:pPr marL="0" indent="0">
              <a:buNone/>
            </a:pPr>
            <a:endParaRPr lang="de-DE" sz="800" dirty="0">
              <a:cs typeface="Calibri" panose="020F0502020204030204" pitchFamily="34" charset="0"/>
            </a:endParaRPr>
          </a:p>
          <a:p>
            <a:pPr marL="0" indent="0">
              <a:buNone/>
            </a:pPr>
            <a:r>
              <a:rPr lang="de-DE" sz="2400" dirty="0">
                <a:cs typeface="Calibri" panose="020F0502020204030204" pitchFamily="34" charset="0"/>
              </a:rPr>
              <a:t>Auch wenn Geräte versendet werden, in denen sich Lithiumbatterien befinden, oder zu denen sie als Zubehör geliefert werden, haben wir es mit </a:t>
            </a:r>
            <a:r>
              <a:rPr lang="de-DE" sz="2400" b="1" dirty="0">
                <a:cs typeface="Calibri" panose="020F0502020204030204" pitchFamily="34" charset="0"/>
              </a:rPr>
              <a:t>Gefahrgut</a:t>
            </a:r>
            <a:r>
              <a:rPr lang="de-DE" sz="2400" dirty="0">
                <a:cs typeface="Calibri" panose="020F0502020204030204" pitchFamily="34" charset="0"/>
              </a:rPr>
              <a:t> zu tun!</a:t>
            </a:r>
          </a:p>
          <a:p>
            <a:pPr marL="0" indent="0">
              <a:spcBef>
                <a:spcPts val="1200"/>
              </a:spcBef>
              <a:buNone/>
            </a:pPr>
            <a:r>
              <a:rPr lang="de-DE" sz="2400" dirty="0">
                <a:cs typeface="Calibri" panose="020F0502020204030204" pitchFamily="34" charset="0"/>
              </a:rPr>
              <a:t>Sind Sie sich nicht sicher, ob es sich um Lithium-Batterien handelt, versenden Sie das Gerät vorsichtshalber ohne Batterie!</a:t>
            </a:r>
          </a:p>
          <a:p>
            <a:endParaRPr lang="de-DE" dirty="0"/>
          </a:p>
        </p:txBody>
      </p:sp>
      <p:pic>
        <p:nvPicPr>
          <p:cNvPr id="6" name="Bildplatzhalter 5" descr="Ein Bild, das Text, Kasten, Container, Behälter enthält.&#10;&#10;Automatisch generierte Beschreibung">
            <a:extLst>
              <a:ext uri="{FF2B5EF4-FFF2-40B4-BE49-F238E27FC236}">
                <a16:creationId xmlns:a16="http://schemas.microsoft.com/office/drawing/2014/main" id="{21AD20A2-4CC6-4A73-AE5F-A861EB87C9D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4993" r="14993"/>
          <a:stretch>
            <a:fillRect/>
          </a:stretch>
        </p:blipFill>
        <p:spPr>
          <a:xfrm>
            <a:off x="407368" y="4001446"/>
            <a:ext cx="2354262" cy="2108200"/>
          </a:xfrm>
        </p:spPr>
      </p:pic>
    </p:spTree>
    <p:extLst>
      <p:ext uri="{BB962C8B-B14F-4D97-AF65-F5344CB8AC3E}">
        <p14:creationId xmlns:p14="http://schemas.microsoft.com/office/powerpoint/2010/main" val="413525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3F9EB12-DAED-4B49-A4CD-5ADB7AB1D274}"/>
              </a:ext>
            </a:extLst>
          </p:cNvPr>
          <p:cNvSpPr>
            <a:spLocks noGrp="1"/>
          </p:cNvSpPr>
          <p:nvPr>
            <p:ph type="body" sz="quarter" idx="10"/>
          </p:nvPr>
        </p:nvSpPr>
        <p:spPr/>
        <p:txBody>
          <a:bodyPr/>
          <a:lstStyle/>
          <a:p>
            <a:r>
              <a:rPr lang="de-DE" dirty="0"/>
              <a:t>Beachten Sie die Versandvorschriften</a:t>
            </a:r>
          </a:p>
        </p:txBody>
      </p:sp>
    </p:spTree>
    <p:extLst>
      <p:ext uri="{BB962C8B-B14F-4D97-AF65-F5344CB8AC3E}">
        <p14:creationId xmlns:p14="http://schemas.microsoft.com/office/powerpoint/2010/main" val="4186263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D5A5954-5FE5-4EBE-B3CB-0A80F9EB3120}"/>
              </a:ext>
            </a:extLst>
          </p:cNvPr>
          <p:cNvSpPr>
            <a:spLocks noGrp="1"/>
          </p:cNvSpPr>
          <p:nvPr>
            <p:ph type="body" sz="quarter" idx="10"/>
          </p:nvPr>
        </p:nvSpPr>
        <p:spPr/>
        <p:txBody>
          <a:bodyPr/>
          <a:lstStyle/>
          <a:p>
            <a:r>
              <a:rPr lang="de-DE" dirty="0"/>
              <a:t>Vorschriften beachten!</a:t>
            </a:r>
          </a:p>
          <a:p>
            <a:endParaRPr lang="de-DE" dirty="0"/>
          </a:p>
        </p:txBody>
      </p:sp>
      <p:sp>
        <p:nvSpPr>
          <p:cNvPr id="3" name="Textplatzhalter 2">
            <a:extLst>
              <a:ext uri="{FF2B5EF4-FFF2-40B4-BE49-F238E27FC236}">
                <a16:creationId xmlns:a16="http://schemas.microsoft.com/office/drawing/2014/main" id="{72EE0AF0-1487-4D75-8FD6-8F87DF9AD3CD}"/>
              </a:ext>
            </a:extLst>
          </p:cNvPr>
          <p:cNvSpPr>
            <a:spLocks noGrp="1"/>
          </p:cNvSpPr>
          <p:nvPr>
            <p:ph type="body" sz="quarter" idx="12"/>
          </p:nvPr>
        </p:nvSpPr>
        <p:spPr>
          <a:xfrm>
            <a:off x="2978253" y="2615970"/>
            <a:ext cx="6913190" cy="1008111"/>
          </a:xfrm>
        </p:spPr>
        <p:txBody>
          <a:bodyPr/>
          <a:lstStyle/>
          <a:p>
            <a:pPr marL="0" indent="0">
              <a:buNone/>
            </a:pPr>
            <a:r>
              <a:rPr lang="de-DE" sz="2400" dirty="0">
                <a:cs typeface="Calibri" panose="020F0502020204030204" pitchFamily="34" charset="0"/>
              </a:rPr>
              <a:t>Beachten Sie: Für jeden am Transport beteiligten Verkehrsträger gelten eigene Vorschriften!</a:t>
            </a:r>
          </a:p>
          <a:p>
            <a:pPr marL="0" indent="0">
              <a:buNone/>
            </a:pPr>
            <a:endParaRPr lang="de-DE" sz="2400" dirty="0"/>
          </a:p>
        </p:txBody>
      </p:sp>
      <p:pic>
        <p:nvPicPr>
          <p:cNvPr id="4" name="Grafik 3">
            <a:extLst>
              <a:ext uri="{FF2B5EF4-FFF2-40B4-BE49-F238E27FC236}">
                <a16:creationId xmlns:a16="http://schemas.microsoft.com/office/drawing/2014/main" id="{80B43D6D-A254-4491-B32B-4C6F175FA861}"/>
              </a:ext>
            </a:extLst>
          </p:cNvPr>
          <p:cNvPicPr>
            <a:picLocks noChangeAspect="1"/>
          </p:cNvPicPr>
          <p:nvPr/>
        </p:nvPicPr>
        <p:blipFill rotWithShape="1">
          <a:blip r:embed="rId3">
            <a:extLst>
              <a:ext uri="{28A0092B-C50C-407E-A947-70E740481C1C}">
                <a14:useLocalDpi xmlns:a14="http://schemas.microsoft.com/office/drawing/2010/main" val="0"/>
              </a:ext>
            </a:extLst>
          </a:blip>
          <a:srcRect r="25265"/>
          <a:stretch/>
        </p:blipFill>
        <p:spPr>
          <a:xfrm>
            <a:off x="551384" y="3787795"/>
            <a:ext cx="6816080" cy="2088778"/>
          </a:xfrm>
          <a:prstGeom prst="rect">
            <a:avLst/>
          </a:prstGeom>
          <a:solidFill>
            <a:schemeClr val="bg1">
              <a:lumMod val="95000"/>
            </a:schemeClr>
          </a:solidFill>
          <a:ln>
            <a:solidFill>
              <a:schemeClr val="tx1"/>
            </a:solidFill>
          </a:ln>
        </p:spPr>
      </p:pic>
      <p:sp>
        <p:nvSpPr>
          <p:cNvPr id="5" name="Textplatzhalter 4">
            <a:extLst>
              <a:ext uri="{FF2B5EF4-FFF2-40B4-BE49-F238E27FC236}">
                <a16:creationId xmlns:a16="http://schemas.microsoft.com/office/drawing/2014/main" id="{52944352-7027-4BFB-9C05-940C9F5F1C3A}"/>
              </a:ext>
            </a:extLst>
          </p:cNvPr>
          <p:cNvSpPr txBox="1">
            <a:spLocks/>
          </p:cNvSpPr>
          <p:nvPr/>
        </p:nvSpPr>
        <p:spPr>
          <a:xfrm>
            <a:off x="7536160" y="3607835"/>
            <a:ext cx="4392488" cy="2268738"/>
          </a:xfrm>
          <a:prstGeom prst="rect">
            <a:avLst/>
          </a:prstGeom>
          <a:solidFill>
            <a:schemeClr val="bg1">
              <a:lumMod val="95000"/>
            </a:schemeClr>
          </a:solidFill>
        </p:spPr>
        <p:txBody>
          <a:bodyPr lIns="0" anchor="ctr"/>
          <a:lstStyle>
            <a:lvl1pPr marL="342900" marR="0" indent="-342900" algn="l" defTabSz="914400" rtl="0" eaLnBrk="1" fontAlgn="base" latinLnBrk="0" hangingPunct="1">
              <a:lnSpc>
                <a:spcPct val="100000"/>
              </a:lnSpc>
              <a:spcBef>
                <a:spcPts val="300"/>
              </a:spcBef>
              <a:spcAft>
                <a:spcPct val="0"/>
              </a:spcAft>
              <a:buClrTx/>
              <a:buSzTx/>
              <a:buFont typeface="Courier New" panose="02070309020205020404" pitchFamily="49" charset="0"/>
              <a:buChar char="o"/>
              <a:tabLst/>
              <a:defRPr sz="2400" b="0">
                <a:solidFill>
                  <a:schemeClr val="tx1">
                    <a:lumMod val="50000"/>
                    <a:lumOff val="50000"/>
                  </a:schemeClr>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Courier New" panose="02070309020205020404" pitchFamily="49" charset="0"/>
              <a:buNone/>
            </a:pPr>
            <a:r>
              <a:rPr lang="de-DE" kern="0" dirty="0">
                <a:cs typeface="Calibri" panose="020F0502020204030204" pitchFamily="34" charset="0"/>
              </a:rPr>
              <a:t>Straße: 		</a:t>
            </a:r>
            <a:r>
              <a:rPr lang="de-DE" b="1" kern="0" dirty="0">
                <a:cs typeface="Calibri" panose="020F0502020204030204" pitchFamily="34" charset="0"/>
              </a:rPr>
              <a:t>ADR</a:t>
            </a:r>
          </a:p>
          <a:p>
            <a:pPr marL="0" indent="0">
              <a:buFont typeface="Courier New" panose="02070309020205020404" pitchFamily="49" charset="0"/>
              <a:buNone/>
            </a:pPr>
            <a:r>
              <a:rPr lang="de-DE" kern="0" dirty="0">
                <a:cs typeface="Calibri" panose="020F0502020204030204" pitchFamily="34" charset="0"/>
              </a:rPr>
              <a:t>Schienenverkehr: 	</a:t>
            </a:r>
            <a:r>
              <a:rPr lang="de-DE" b="1" kern="0" dirty="0">
                <a:cs typeface="Calibri" panose="020F0502020204030204" pitchFamily="34" charset="0"/>
              </a:rPr>
              <a:t>RID</a:t>
            </a:r>
          </a:p>
          <a:p>
            <a:pPr marL="0" indent="0">
              <a:buFont typeface="Courier New" panose="02070309020205020404" pitchFamily="49" charset="0"/>
              <a:buNone/>
            </a:pPr>
            <a:r>
              <a:rPr lang="de-DE" kern="0" dirty="0">
                <a:cs typeface="Calibri" panose="020F0502020204030204" pitchFamily="34" charset="0"/>
              </a:rPr>
              <a:t>Binnenschiff: 		</a:t>
            </a:r>
            <a:r>
              <a:rPr lang="de-DE" b="1" kern="0" dirty="0">
                <a:cs typeface="Calibri" panose="020F0502020204030204" pitchFamily="34" charset="0"/>
              </a:rPr>
              <a:t>ADN</a:t>
            </a:r>
          </a:p>
          <a:p>
            <a:pPr marL="0" indent="0">
              <a:buFont typeface="Courier New" panose="02070309020205020404" pitchFamily="49" charset="0"/>
              <a:buNone/>
            </a:pPr>
            <a:r>
              <a:rPr lang="de-DE" kern="0" dirty="0">
                <a:cs typeface="Calibri" panose="020F0502020204030204" pitchFamily="34" charset="0"/>
              </a:rPr>
              <a:t>Seeschiff: 		</a:t>
            </a:r>
            <a:r>
              <a:rPr lang="de-DE" b="1" kern="0" dirty="0">
                <a:cs typeface="Calibri" panose="020F0502020204030204" pitchFamily="34" charset="0"/>
              </a:rPr>
              <a:t>IMDG-Code</a:t>
            </a:r>
          </a:p>
          <a:p>
            <a:pPr marL="0" indent="0">
              <a:buNone/>
            </a:pPr>
            <a:r>
              <a:rPr lang="de-DE" kern="0" dirty="0">
                <a:cs typeface="Calibri" panose="020F0502020204030204" pitchFamily="34" charset="0"/>
              </a:rPr>
              <a:t>Flugverkehr: 		</a:t>
            </a:r>
            <a:r>
              <a:rPr lang="de-DE" b="1" kern="0" dirty="0">
                <a:cs typeface="Calibri" panose="020F0502020204030204" pitchFamily="34" charset="0"/>
              </a:rPr>
              <a:t>IATA-DGR</a:t>
            </a:r>
          </a:p>
        </p:txBody>
      </p:sp>
    </p:spTree>
    <p:extLst>
      <p:ext uri="{BB962C8B-B14F-4D97-AF65-F5344CB8AC3E}">
        <p14:creationId xmlns:p14="http://schemas.microsoft.com/office/powerpoint/2010/main" val="2163608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3BE3D256-5285-5E4B-A341-5BC3054002C9}"/>
              </a:ext>
            </a:extLst>
          </p:cNvPr>
          <p:cNvSpPr>
            <a:spLocks noGrp="1"/>
          </p:cNvSpPr>
          <p:nvPr>
            <p:ph type="body" sz="quarter" idx="10"/>
          </p:nvPr>
        </p:nvSpPr>
        <p:spPr/>
        <p:txBody>
          <a:bodyPr/>
          <a:lstStyle/>
          <a:p>
            <a:r>
              <a:rPr lang="de-DE" dirty="0"/>
              <a:t>Auf welchen Weg versende ich?</a:t>
            </a:r>
          </a:p>
          <a:p>
            <a:endParaRPr lang="de-DE" dirty="0"/>
          </a:p>
        </p:txBody>
      </p:sp>
      <p:sp>
        <p:nvSpPr>
          <p:cNvPr id="5" name="Textplatzhalter 4">
            <a:extLst>
              <a:ext uri="{FF2B5EF4-FFF2-40B4-BE49-F238E27FC236}">
                <a16:creationId xmlns:a16="http://schemas.microsoft.com/office/drawing/2014/main" id="{5A8D06B1-F3F9-9540-ABD3-859FF187E62F}"/>
              </a:ext>
            </a:extLst>
          </p:cNvPr>
          <p:cNvSpPr>
            <a:spLocks noGrp="1"/>
          </p:cNvSpPr>
          <p:nvPr>
            <p:ph type="body" sz="quarter" idx="12"/>
          </p:nvPr>
        </p:nvSpPr>
        <p:spPr>
          <a:xfrm>
            <a:off x="3154305" y="2363056"/>
            <a:ext cx="7348290" cy="2938153"/>
          </a:xfrm>
        </p:spPr>
        <p:txBody>
          <a:bodyPr/>
          <a:lstStyle/>
          <a:p>
            <a:pPr marL="0" marR="0" lvl="0" indent="0" algn="l" defTabSz="914400" rtl="0" eaLnBrk="1" fontAlgn="base" latinLnBrk="0" hangingPunct="1">
              <a:lnSpc>
                <a:spcPct val="100000"/>
              </a:lnSpc>
              <a:spcBef>
                <a:spcPts val="300"/>
              </a:spcBef>
              <a:spcAft>
                <a:spcPct val="0"/>
              </a:spcAft>
              <a:buClrTx/>
              <a:buSzTx/>
              <a:buFont typeface="Courier New" panose="02070309020205020404" pitchFamily="49" charset="0"/>
              <a:buNone/>
              <a:tabLst/>
              <a:defRPr/>
            </a:pPr>
            <a:r>
              <a:rPr kumimoji="0" lang="de-DE" sz="2800" b="0" i="0" u="none" strike="noStrike" kern="0" cap="none" spc="0" normalizeH="0" baseline="0" noProof="0" dirty="0">
                <a:ln>
                  <a:noFill/>
                </a:ln>
                <a:solidFill>
                  <a:srgbClr val="000000">
                    <a:lumMod val="50000"/>
                    <a:lumOff val="50000"/>
                  </a:srgbClr>
                </a:solidFill>
                <a:effectLst/>
                <a:uLnTx/>
                <a:uFillTx/>
                <a:latin typeface="Calibri" panose="020F0502020204030204" pitchFamily="34" charset="0"/>
                <a:ea typeface="+mn-ea"/>
                <a:cs typeface="Calibri" panose="020F0502020204030204" pitchFamily="34" charset="0"/>
              </a:rPr>
              <a:t>Bei Versand von (Gefahr-)Gütern sind häufig verschiedene Verkehrsträger im Rahmen einer Lieferkette beteiligt!</a:t>
            </a:r>
          </a:p>
          <a:p>
            <a:pPr marL="0" marR="0" lvl="0" indent="0" algn="l" defTabSz="914400" rtl="0" eaLnBrk="1" fontAlgn="base" latinLnBrk="0" hangingPunct="1">
              <a:lnSpc>
                <a:spcPct val="100000"/>
              </a:lnSpc>
              <a:spcBef>
                <a:spcPts val="300"/>
              </a:spcBef>
              <a:spcAft>
                <a:spcPct val="0"/>
              </a:spcAft>
              <a:buClrTx/>
              <a:buSzTx/>
              <a:buFont typeface="Courier New" panose="02070309020205020404" pitchFamily="49" charset="0"/>
              <a:buNone/>
              <a:tabLst/>
              <a:defRPr/>
            </a:pPr>
            <a:r>
              <a:rPr kumimoji="0" lang="de-DE" sz="2800" b="0" i="0" u="none" strike="noStrike" kern="0" cap="none" spc="0" normalizeH="0" baseline="0" noProof="0" dirty="0">
                <a:ln>
                  <a:noFill/>
                </a:ln>
                <a:solidFill>
                  <a:srgbClr val="000000">
                    <a:lumMod val="50000"/>
                    <a:lumOff val="50000"/>
                  </a:srgbClr>
                </a:solidFill>
                <a:effectLst/>
                <a:uLnTx/>
                <a:uFillTx/>
                <a:latin typeface="Calibri" panose="020F0502020204030204" pitchFamily="34" charset="0"/>
                <a:ea typeface="+mn-ea"/>
                <a:cs typeface="Calibri" panose="020F0502020204030204" pitchFamily="34" charset="0"/>
              </a:rPr>
              <a:t>Dabei ist es auch im nationalen Transport so, dass z.B. bei overnight-Lieferungen Luft- und Straßen-verkehr den Transport abwickeln.</a:t>
            </a:r>
          </a:p>
          <a:p>
            <a:pPr marL="0" indent="0">
              <a:buNone/>
            </a:pPr>
            <a:endParaRPr lang="de-DE" dirty="0"/>
          </a:p>
        </p:txBody>
      </p:sp>
      <p:pic>
        <p:nvPicPr>
          <p:cNvPr id="6" name="Bildplatzhalter 7">
            <a:extLst>
              <a:ext uri="{FF2B5EF4-FFF2-40B4-BE49-F238E27FC236}">
                <a16:creationId xmlns:a16="http://schemas.microsoft.com/office/drawing/2014/main" id="{5C160448-88B6-4DDE-8C05-754D23DDA6F4}"/>
              </a:ext>
            </a:extLst>
          </p:cNvPr>
          <p:cNvPicPr>
            <a:picLocks noChangeAspect="1"/>
          </p:cNvPicPr>
          <p:nvPr/>
        </p:nvPicPr>
        <p:blipFill rotWithShape="1">
          <a:blip r:embed="rId3">
            <a:extLst>
              <a:ext uri="{28A0092B-C50C-407E-A947-70E740481C1C}">
                <a14:useLocalDpi xmlns:a14="http://schemas.microsoft.com/office/drawing/2010/main" val="0"/>
              </a:ext>
            </a:extLst>
          </a:blip>
          <a:srcRect l="12455" r="12455"/>
          <a:stretch>
            <a:fillRect/>
          </a:stretch>
        </p:blipFill>
        <p:spPr>
          <a:xfrm>
            <a:off x="641287" y="4275690"/>
            <a:ext cx="2368157" cy="2106060"/>
          </a:xfrm>
          <a:prstGeom prst="rect">
            <a:avLst/>
          </a:prstGeom>
        </p:spPr>
      </p:pic>
      <p:sp>
        <p:nvSpPr>
          <p:cNvPr id="7" name="Textfeld 6">
            <a:extLst>
              <a:ext uri="{FF2B5EF4-FFF2-40B4-BE49-F238E27FC236}">
                <a16:creationId xmlns:a16="http://schemas.microsoft.com/office/drawing/2014/main" id="{D5717DAA-A013-4F93-9BF5-009343C13FC2}"/>
              </a:ext>
            </a:extLst>
          </p:cNvPr>
          <p:cNvSpPr txBox="1"/>
          <p:nvPr/>
        </p:nvSpPr>
        <p:spPr>
          <a:xfrm>
            <a:off x="1325744" y="6150282"/>
            <a:ext cx="1672253" cy="215444"/>
          </a:xfrm>
          <a:prstGeom prst="rect">
            <a:avLst/>
          </a:prstGeom>
          <a:noFill/>
        </p:spPr>
        <p:txBody>
          <a:bodyPr wrap="none" rtlCol="0">
            <a:spAutoFit/>
          </a:bodyPr>
          <a:lstStyle/>
          <a:p>
            <a:r>
              <a:rPr lang="de-DE" sz="800" dirty="0">
                <a:solidFill>
                  <a:schemeClr val="tx1">
                    <a:lumMod val="50000"/>
                    <a:lumOff val="50000"/>
                  </a:schemeClr>
                </a:solidFill>
                <a:latin typeface="Calibri" panose="020F0502020204030204" pitchFamily="34" charset="0"/>
                <a:cs typeface="Calibri" panose="020F0502020204030204" pitchFamily="34" charset="0"/>
              </a:rPr>
              <a:t>Quelle: William Potter/shutterstock</a:t>
            </a:r>
          </a:p>
        </p:txBody>
      </p:sp>
    </p:spTree>
    <p:extLst>
      <p:ext uri="{BB962C8B-B14F-4D97-AF65-F5344CB8AC3E}">
        <p14:creationId xmlns:p14="http://schemas.microsoft.com/office/powerpoint/2010/main" val="119562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8614813-6265-4C73-8366-22BB7ED1026A}"/>
              </a:ext>
            </a:extLst>
          </p:cNvPr>
          <p:cNvSpPr>
            <a:spLocks noGrp="1"/>
          </p:cNvSpPr>
          <p:nvPr>
            <p:ph type="body" sz="quarter" idx="10"/>
          </p:nvPr>
        </p:nvSpPr>
        <p:spPr/>
        <p:txBody>
          <a:bodyPr/>
          <a:lstStyle/>
          <a:p>
            <a:r>
              <a:rPr lang="de-DE" dirty="0"/>
              <a:t>Unterweisung ist wichtig!</a:t>
            </a:r>
          </a:p>
        </p:txBody>
      </p:sp>
    </p:spTree>
    <p:extLst>
      <p:ext uri="{BB962C8B-B14F-4D97-AF65-F5344CB8AC3E}">
        <p14:creationId xmlns:p14="http://schemas.microsoft.com/office/powerpoint/2010/main" val="47186285"/>
      </p:ext>
    </p:extLst>
  </p:cSld>
  <p:clrMapOvr>
    <a:masterClrMapping/>
  </p:clrMapOvr>
</p:sld>
</file>

<file path=ppt/theme/theme1.xml><?xml version="1.0" encoding="utf-8"?>
<a:theme xmlns:a="http://schemas.openxmlformats.org/drawingml/2006/main" name="Vorlage_neues Design_FINAL">
  <a:themeElements>
    <a:clrScheme name="Pro Management Verlag">
      <a:dk1>
        <a:srgbClr val="000000"/>
      </a:dk1>
      <a:lt1>
        <a:srgbClr val="FFFFFF"/>
      </a:lt1>
      <a:dk2>
        <a:srgbClr val="FFFFFF"/>
      </a:dk2>
      <a:lt2>
        <a:srgbClr val="FFFFFF"/>
      </a:lt2>
      <a:accent1>
        <a:srgbClr val="00B0F0"/>
      </a:accent1>
      <a:accent2>
        <a:srgbClr val="333399"/>
      </a:accent2>
      <a:accent3>
        <a:srgbClr val="FFFFFF"/>
      </a:accent3>
      <a:accent4>
        <a:srgbClr val="FFFFFF"/>
      </a:accent4>
      <a:accent5>
        <a:srgbClr val="FFFFFF"/>
      </a:accent5>
      <a:accent6>
        <a:srgbClr val="FFFFFF"/>
      </a:accent6>
      <a:hlink>
        <a:srgbClr val="FFFFFF"/>
      </a:hlink>
      <a:folHlink>
        <a:srgbClr val="FFFFFF"/>
      </a:folHlink>
    </a:clrScheme>
    <a:fontScheme name="Pro Management">
      <a:majorFont>
        <a:latin typeface="Lucida Sans Unicode"/>
        <a:ea typeface=""/>
        <a:cs typeface=""/>
      </a:majorFont>
      <a:minorFont>
        <a:latin typeface="Lucida Sans Unicode"/>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FZ_GW Rechtliche Grundlagen1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FZ_GW Rechtliche Grundlagen1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FZ_GW Rechtliche Grundlagen1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FZ_GW Rechtliche Grundlagen1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FZ_GW Rechtliche Grundlagen1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FZ_GW Rechtliche Grundlagen1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FZ_GW Rechtliche Grundlagen1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FZ_GW Rechtliche Grundlagen1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FZ_GW Rechtliche Grundlagen1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FZ_GW Rechtliche Grundlagen1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FZ_GW Rechtliche Grundlagen1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FZ_GW Rechtliche Grundlagen1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FA0F2CA0-1775-4341-949D-6F3520BBE398}" vid="{C9AA4428-DF67-4890-AE9D-8F56C16FE10A}"/>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Vorlage_neues Design_FINAL_3</Template>
  <TotalTime>0</TotalTime>
  <Words>1336</Words>
  <Application>Microsoft Office PowerPoint</Application>
  <PresentationFormat>Breitbild</PresentationFormat>
  <Paragraphs>170</Paragraphs>
  <Slides>22</Slides>
  <Notes>15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22</vt:i4>
      </vt:variant>
    </vt:vector>
  </HeadingPairs>
  <TitlesOfParts>
    <vt:vector size="29" baseType="lpstr">
      <vt:lpstr>Arial</vt:lpstr>
      <vt:lpstr>Calibri</vt:lpstr>
      <vt:lpstr>Courier New</vt:lpstr>
      <vt:lpstr>Lucida Sans Unicode</vt:lpstr>
      <vt:lpstr>Open Sans Light</vt:lpstr>
      <vt:lpstr>Symbol</vt:lpstr>
      <vt:lpstr>Vorlage_neues Design_FINAL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Patrick Rauch</dc:creator>
  <cp:lastModifiedBy>Katharina Braun</cp:lastModifiedBy>
  <cp:revision>136</cp:revision>
  <dcterms:created xsi:type="dcterms:W3CDTF">2016-11-29T12:14:17Z</dcterms:created>
  <dcterms:modified xsi:type="dcterms:W3CDTF">2021-09-16T08:18:46Z</dcterms:modified>
</cp:coreProperties>
</file>