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83" r:id="rId2"/>
    <p:sldId id="395" r:id="rId3"/>
    <p:sldId id="398" r:id="rId4"/>
    <p:sldId id="399" r:id="rId5"/>
    <p:sldId id="400" r:id="rId6"/>
    <p:sldId id="401" r:id="rId7"/>
    <p:sldId id="402" r:id="rId8"/>
    <p:sldId id="403" r:id="rId9"/>
    <p:sldId id="404" r:id="rId10"/>
    <p:sldId id="405" r:id="rId11"/>
    <p:sldId id="406" r:id="rId12"/>
    <p:sldId id="407" r:id="rId13"/>
    <p:sldId id="373" r:id="rId14"/>
  </p:sldIdLst>
  <p:sldSz cx="12192000" cy="6858000"/>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B93"/>
    <a:srgbClr val="C9E7FB"/>
    <a:srgbClr val="00B4EC"/>
    <a:srgbClr val="EDF7FD"/>
    <a:srgbClr val="0C84C0"/>
    <a:srgbClr val="5F5F5F"/>
    <a:srgbClr val="91D3F5"/>
    <a:srgbClr val="68C6F1"/>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42449" autoAdjust="0"/>
  </p:normalViewPr>
  <p:slideViewPr>
    <p:cSldViewPr>
      <p:cViewPr>
        <p:scale>
          <a:sx n="80" d="100"/>
          <a:sy n="80" d="100"/>
        </p:scale>
        <p:origin x="2192" y="-71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99" d="100"/>
          <a:sy n="99" d="100"/>
        </p:scale>
        <p:origin x="-325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C7CFC-0BF6-488F-96F1-EA0401DA3CF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e-DE"/>
        </a:p>
      </dgm:t>
    </dgm:pt>
    <dgm:pt modelId="{E54A4DC6-E7BB-4397-8FF8-927591A57CE7}">
      <dgm:prSet/>
      <dgm:spPr>
        <a:ln>
          <a:noFill/>
        </a:ln>
      </dgm:spPr>
      <dgm:t>
        <a:bodyPr/>
        <a:lstStyle/>
        <a:p>
          <a:pPr rtl="0"/>
          <a:endParaRPr lang="de-DE" dirty="0"/>
        </a:p>
      </dgm:t>
    </dgm:pt>
    <dgm:pt modelId="{E5A629F4-058E-4823-BF4E-29DBCA7052F8}" type="parTrans" cxnId="{AED53D89-3BC2-487E-83A7-7EE5B9D261A7}">
      <dgm:prSet/>
      <dgm:spPr/>
      <dgm:t>
        <a:bodyPr/>
        <a:lstStyle/>
        <a:p>
          <a:endParaRPr lang="de-DE"/>
        </a:p>
      </dgm:t>
    </dgm:pt>
    <dgm:pt modelId="{0E78F99C-26DF-40B6-8648-54A2FA3D7623}" type="sibTrans" cxnId="{AED53D89-3BC2-487E-83A7-7EE5B9D261A7}">
      <dgm:prSet/>
      <dgm:spPr/>
      <dgm:t>
        <a:bodyPr/>
        <a:lstStyle/>
        <a:p>
          <a:endParaRPr lang="de-DE"/>
        </a:p>
      </dgm:t>
    </dgm:pt>
    <dgm:pt modelId="{ED947DB3-8B21-4677-9016-D71A8461AB7E}">
      <dgm:prSet/>
      <dgm:spPr>
        <a:ln>
          <a:noFill/>
        </a:ln>
      </dgm:spPr>
      <dgm:t>
        <a:bodyPr/>
        <a:lstStyle/>
        <a:p>
          <a:pPr rtl="0"/>
          <a:endParaRPr lang="de-DE" dirty="0"/>
        </a:p>
      </dgm:t>
    </dgm:pt>
    <dgm:pt modelId="{40CF4B53-9E19-4754-84BC-675E0AB41B27}" type="parTrans" cxnId="{D1ED3189-0BA4-405E-8CE6-DC5A1C992A05}">
      <dgm:prSet/>
      <dgm:spPr/>
      <dgm:t>
        <a:bodyPr/>
        <a:lstStyle/>
        <a:p>
          <a:endParaRPr lang="de-DE"/>
        </a:p>
      </dgm:t>
    </dgm:pt>
    <dgm:pt modelId="{47206580-896B-4526-BDDD-D98CE5803D70}" type="sibTrans" cxnId="{D1ED3189-0BA4-405E-8CE6-DC5A1C992A05}">
      <dgm:prSet/>
      <dgm:spPr/>
      <dgm:t>
        <a:bodyPr/>
        <a:lstStyle/>
        <a:p>
          <a:endParaRPr lang="de-DE"/>
        </a:p>
      </dgm:t>
    </dgm:pt>
    <dgm:pt modelId="{85BC7442-2B5D-41E4-8807-92C42258A9AE}">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0D195638-3744-4646-A31B-20D7840C57C7}" type="parTrans" cxnId="{178B19C6-0F46-4B69-BBCA-84080AFC13AE}">
      <dgm:prSet/>
      <dgm:spPr/>
      <dgm:t>
        <a:bodyPr/>
        <a:lstStyle/>
        <a:p>
          <a:endParaRPr lang="de-DE"/>
        </a:p>
      </dgm:t>
    </dgm:pt>
    <dgm:pt modelId="{6CA209B3-4B2E-4D4E-808E-65F1AC0DE6ED}" type="sibTrans" cxnId="{178B19C6-0F46-4B69-BBCA-84080AFC13AE}">
      <dgm:prSet/>
      <dgm:spPr/>
      <dgm:t>
        <a:bodyPr/>
        <a:lstStyle/>
        <a:p>
          <a:endParaRPr lang="de-DE"/>
        </a:p>
      </dgm:t>
    </dgm:pt>
    <dgm:pt modelId="{D3495407-91BC-4F5A-8ECC-127E6DC09812}">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F846E1A7-5175-4DC9-AF13-6546B49298DB}" type="parTrans" cxnId="{F6A21CF6-AFD1-4C67-B3D9-03945FB3BE0D}">
      <dgm:prSet/>
      <dgm:spPr/>
      <dgm:t>
        <a:bodyPr/>
        <a:lstStyle/>
        <a:p>
          <a:endParaRPr lang="de-DE"/>
        </a:p>
      </dgm:t>
    </dgm:pt>
    <dgm:pt modelId="{C628ADFB-DF2E-4756-9D21-346ECC5895CD}" type="sibTrans" cxnId="{F6A21CF6-AFD1-4C67-B3D9-03945FB3BE0D}">
      <dgm:prSet/>
      <dgm:spPr/>
      <dgm:t>
        <a:bodyPr/>
        <a:lstStyle/>
        <a:p>
          <a:endParaRPr lang="de-DE"/>
        </a:p>
      </dgm:t>
    </dgm:pt>
    <dgm:pt modelId="{6293B216-C5DD-4F39-BA58-089BC8656355}">
      <dgm:prSet/>
      <dgm:spPr>
        <a:ln>
          <a:noFill/>
        </a:ln>
      </dgm:spPr>
      <dgm:t>
        <a:bodyPr/>
        <a:lstStyle/>
        <a:p>
          <a:pPr rtl="0"/>
          <a:endParaRPr lang="de-DE" dirty="0"/>
        </a:p>
      </dgm:t>
    </dgm:pt>
    <dgm:pt modelId="{71F631E5-0680-43B5-B4C4-CE983689B395}" type="sibTrans" cxnId="{B2147A0A-D434-4094-8E67-D11FCDFE5773}">
      <dgm:prSet/>
      <dgm:spPr/>
      <dgm:t>
        <a:bodyPr/>
        <a:lstStyle/>
        <a:p>
          <a:endParaRPr lang="de-DE"/>
        </a:p>
      </dgm:t>
    </dgm:pt>
    <dgm:pt modelId="{DC93D3CF-43D7-49AE-B02B-E415195460A9}" type="parTrans" cxnId="{B2147A0A-D434-4094-8E67-D11FCDFE5773}">
      <dgm:prSet/>
      <dgm:spPr/>
      <dgm:t>
        <a:bodyPr/>
        <a:lstStyle/>
        <a:p>
          <a:endParaRPr lang="de-DE"/>
        </a:p>
      </dgm:t>
    </dgm:pt>
    <dgm:pt modelId="{77EB86DC-8F74-4BAC-96DE-9900FF87A4B0}">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831C59CC-61EE-4DDE-A2F7-8D7D74E77309}" type="sibTrans" cxnId="{94DFFDD9-E732-47F1-B29B-CA89ABCFB2B9}">
      <dgm:prSet/>
      <dgm:spPr/>
      <dgm:t>
        <a:bodyPr/>
        <a:lstStyle/>
        <a:p>
          <a:endParaRPr lang="de-DE"/>
        </a:p>
      </dgm:t>
    </dgm:pt>
    <dgm:pt modelId="{E0488476-5075-4401-8F89-1109AB031AD0}" type="parTrans" cxnId="{94DFFDD9-E732-47F1-B29B-CA89ABCFB2B9}">
      <dgm:prSet/>
      <dgm:spPr/>
      <dgm:t>
        <a:bodyPr/>
        <a:lstStyle/>
        <a:p>
          <a:endParaRPr lang="de-DE"/>
        </a:p>
      </dgm:t>
    </dgm:pt>
    <dgm:pt modelId="{E7C6844E-FC2F-4045-8AB2-160D3C07A1E8}" type="pres">
      <dgm:prSet presAssocID="{D9BC7CFC-0BF6-488F-96F1-EA0401DA3CF1}" presName="linearFlow" presStyleCnt="0">
        <dgm:presLayoutVars>
          <dgm:dir/>
          <dgm:animLvl val="lvl"/>
          <dgm:resizeHandles val="exact"/>
        </dgm:presLayoutVars>
      </dgm:prSet>
      <dgm:spPr/>
    </dgm:pt>
    <dgm:pt modelId="{3ECB77C9-3D9C-4547-9236-FD3B999A4B89}" type="pres">
      <dgm:prSet presAssocID="{E54A4DC6-E7BB-4397-8FF8-927591A57CE7}" presName="composite" presStyleCnt="0"/>
      <dgm:spPr/>
    </dgm:pt>
    <dgm:pt modelId="{C506312F-A44B-42FC-AE65-4A78627D9710}" type="pres">
      <dgm:prSet presAssocID="{E54A4DC6-E7BB-4397-8FF8-927591A57CE7}" presName="parentText" presStyleLbl="alignNode1" presStyleIdx="0" presStyleCnt="3">
        <dgm:presLayoutVars>
          <dgm:chMax val="1"/>
          <dgm:bulletEnabled val="1"/>
        </dgm:presLayoutVars>
      </dgm:prSet>
      <dgm:spPr/>
    </dgm:pt>
    <dgm:pt modelId="{A2E0E6D5-0388-4CC6-A1F8-F656AB8881CF}" type="pres">
      <dgm:prSet presAssocID="{E54A4DC6-E7BB-4397-8FF8-927591A57CE7}" presName="descendantText" presStyleLbl="alignAcc1" presStyleIdx="0" presStyleCnt="3">
        <dgm:presLayoutVars>
          <dgm:bulletEnabled val="1"/>
        </dgm:presLayoutVars>
      </dgm:prSet>
      <dgm:spPr/>
    </dgm:pt>
    <dgm:pt modelId="{F4FBFA3E-BA79-4DEA-9828-9BA39C739307}" type="pres">
      <dgm:prSet presAssocID="{0E78F99C-26DF-40B6-8648-54A2FA3D7623}" presName="sp" presStyleCnt="0"/>
      <dgm:spPr/>
    </dgm:pt>
    <dgm:pt modelId="{D01D5A98-9176-439F-90C8-9695EF0637B5}" type="pres">
      <dgm:prSet presAssocID="{ED947DB3-8B21-4677-9016-D71A8461AB7E}" presName="composite" presStyleCnt="0"/>
      <dgm:spPr/>
    </dgm:pt>
    <dgm:pt modelId="{0139E268-1B25-4BB8-9421-9A1B976C4B78}" type="pres">
      <dgm:prSet presAssocID="{ED947DB3-8B21-4677-9016-D71A8461AB7E}" presName="parentText" presStyleLbl="alignNode1" presStyleIdx="1" presStyleCnt="3">
        <dgm:presLayoutVars>
          <dgm:chMax val="1"/>
          <dgm:bulletEnabled val="1"/>
        </dgm:presLayoutVars>
      </dgm:prSet>
      <dgm:spPr/>
    </dgm:pt>
    <dgm:pt modelId="{D671DC5F-2457-4BD6-90CE-DDC21058AD93}" type="pres">
      <dgm:prSet presAssocID="{ED947DB3-8B21-4677-9016-D71A8461AB7E}" presName="descendantText" presStyleLbl="alignAcc1" presStyleIdx="1" presStyleCnt="3" custLinFactNeighborX="0" custLinFactNeighborY="0">
        <dgm:presLayoutVars>
          <dgm:bulletEnabled val="1"/>
        </dgm:presLayoutVars>
      </dgm:prSet>
      <dgm:spPr/>
    </dgm:pt>
    <dgm:pt modelId="{D08F73BB-7101-4AA3-AF70-E371F100A47F}" type="pres">
      <dgm:prSet presAssocID="{47206580-896B-4526-BDDD-D98CE5803D70}" presName="sp" presStyleCnt="0"/>
      <dgm:spPr/>
    </dgm:pt>
    <dgm:pt modelId="{739C16FD-91F0-4A3D-A90F-E79B23F0F452}" type="pres">
      <dgm:prSet presAssocID="{6293B216-C5DD-4F39-BA58-089BC8656355}" presName="composite" presStyleCnt="0"/>
      <dgm:spPr/>
    </dgm:pt>
    <dgm:pt modelId="{329C42A5-0EE5-4546-AB47-DA5B9B6913E2}" type="pres">
      <dgm:prSet presAssocID="{6293B216-C5DD-4F39-BA58-089BC8656355}" presName="parentText" presStyleLbl="alignNode1" presStyleIdx="2" presStyleCnt="3">
        <dgm:presLayoutVars>
          <dgm:chMax val="1"/>
          <dgm:bulletEnabled val="1"/>
        </dgm:presLayoutVars>
      </dgm:prSet>
      <dgm:spPr/>
    </dgm:pt>
    <dgm:pt modelId="{EE62E2CC-276F-472C-A675-9504BFD25808}" type="pres">
      <dgm:prSet presAssocID="{6293B216-C5DD-4F39-BA58-089BC8656355}" presName="descendantText" presStyleLbl="alignAcc1" presStyleIdx="2" presStyleCnt="3">
        <dgm:presLayoutVars>
          <dgm:bulletEnabled val="1"/>
        </dgm:presLayoutVars>
      </dgm:prSet>
      <dgm:spPr/>
    </dgm:pt>
  </dgm:ptLst>
  <dgm:cxnLst>
    <dgm:cxn modelId="{B2147A0A-D434-4094-8E67-D11FCDFE5773}" srcId="{D9BC7CFC-0BF6-488F-96F1-EA0401DA3CF1}" destId="{6293B216-C5DD-4F39-BA58-089BC8656355}" srcOrd="2" destOrd="0" parTransId="{DC93D3CF-43D7-49AE-B02B-E415195460A9}" sibTransId="{71F631E5-0680-43B5-B4C4-CE983689B395}"/>
    <dgm:cxn modelId="{F05F8612-9340-4E92-BD08-26BD4AB6850B}" type="presOf" srcId="{85BC7442-2B5D-41E4-8807-92C42258A9AE}" destId="{A2E0E6D5-0388-4CC6-A1F8-F656AB8881CF}" srcOrd="0" destOrd="0" presId="urn:microsoft.com/office/officeart/2005/8/layout/chevron2"/>
    <dgm:cxn modelId="{88B8A421-6416-457E-A290-6B4B2EC111DF}" type="presOf" srcId="{D9BC7CFC-0BF6-488F-96F1-EA0401DA3CF1}" destId="{E7C6844E-FC2F-4045-8AB2-160D3C07A1E8}" srcOrd="0" destOrd="0" presId="urn:microsoft.com/office/officeart/2005/8/layout/chevron2"/>
    <dgm:cxn modelId="{30BE4E29-7430-4474-818C-6A88EBF87DDA}" type="presOf" srcId="{ED947DB3-8B21-4677-9016-D71A8461AB7E}" destId="{0139E268-1B25-4BB8-9421-9A1B976C4B78}" srcOrd="0" destOrd="0" presId="urn:microsoft.com/office/officeart/2005/8/layout/chevron2"/>
    <dgm:cxn modelId="{66829A57-60F2-460E-82AE-78EF1752DE88}" type="presOf" srcId="{D3495407-91BC-4F5A-8ECC-127E6DC09812}" destId="{D671DC5F-2457-4BD6-90CE-DDC21058AD93}" srcOrd="0" destOrd="0" presId="urn:microsoft.com/office/officeart/2005/8/layout/chevron2"/>
    <dgm:cxn modelId="{AF35415C-E82D-41FF-9280-08AFC840C05E}" type="presOf" srcId="{6293B216-C5DD-4F39-BA58-089BC8656355}" destId="{329C42A5-0EE5-4546-AB47-DA5B9B6913E2}" srcOrd="0" destOrd="0" presId="urn:microsoft.com/office/officeart/2005/8/layout/chevron2"/>
    <dgm:cxn modelId="{D1ED3189-0BA4-405E-8CE6-DC5A1C992A05}" srcId="{D9BC7CFC-0BF6-488F-96F1-EA0401DA3CF1}" destId="{ED947DB3-8B21-4677-9016-D71A8461AB7E}" srcOrd="1" destOrd="0" parTransId="{40CF4B53-9E19-4754-84BC-675E0AB41B27}" sibTransId="{47206580-896B-4526-BDDD-D98CE5803D70}"/>
    <dgm:cxn modelId="{AED53D89-3BC2-487E-83A7-7EE5B9D261A7}" srcId="{D9BC7CFC-0BF6-488F-96F1-EA0401DA3CF1}" destId="{E54A4DC6-E7BB-4397-8FF8-927591A57CE7}" srcOrd="0" destOrd="0" parTransId="{E5A629F4-058E-4823-BF4E-29DBCA7052F8}" sibTransId="{0E78F99C-26DF-40B6-8648-54A2FA3D7623}"/>
    <dgm:cxn modelId="{07AECD8B-C591-4DFA-A5C5-FA771DB8FAAE}" type="presOf" srcId="{E54A4DC6-E7BB-4397-8FF8-927591A57CE7}" destId="{C506312F-A44B-42FC-AE65-4A78627D9710}" srcOrd="0" destOrd="0" presId="urn:microsoft.com/office/officeart/2005/8/layout/chevron2"/>
    <dgm:cxn modelId="{C044E6AF-4B93-4430-8CE6-D4874238128A}" type="presOf" srcId="{77EB86DC-8F74-4BAC-96DE-9900FF87A4B0}" destId="{EE62E2CC-276F-472C-A675-9504BFD25808}" srcOrd="0" destOrd="0" presId="urn:microsoft.com/office/officeart/2005/8/layout/chevron2"/>
    <dgm:cxn modelId="{178B19C6-0F46-4B69-BBCA-84080AFC13AE}" srcId="{E54A4DC6-E7BB-4397-8FF8-927591A57CE7}" destId="{85BC7442-2B5D-41E4-8807-92C42258A9AE}" srcOrd="0" destOrd="0" parTransId="{0D195638-3744-4646-A31B-20D7840C57C7}" sibTransId="{6CA209B3-4B2E-4D4E-808E-65F1AC0DE6ED}"/>
    <dgm:cxn modelId="{94DFFDD9-E732-47F1-B29B-CA89ABCFB2B9}" srcId="{6293B216-C5DD-4F39-BA58-089BC8656355}" destId="{77EB86DC-8F74-4BAC-96DE-9900FF87A4B0}" srcOrd="0" destOrd="0" parTransId="{E0488476-5075-4401-8F89-1109AB031AD0}" sibTransId="{831C59CC-61EE-4DDE-A2F7-8D7D74E77309}"/>
    <dgm:cxn modelId="{F6A21CF6-AFD1-4C67-B3D9-03945FB3BE0D}" srcId="{ED947DB3-8B21-4677-9016-D71A8461AB7E}" destId="{D3495407-91BC-4F5A-8ECC-127E6DC09812}" srcOrd="0" destOrd="0" parTransId="{F846E1A7-5175-4DC9-AF13-6546B49298DB}" sibTransId="{C628ADFB-DF2E-4756-9D21-346ECC5895CD}"/>
    <dgm:cxn modelId="{8DE3D02B-CC04-442F-B380-ECAD3FDDB962}" type="presParOf" srcId="{E7C6844E-FC2F-4045-8AB2-160D3C07A1E8}" destId="{3ECB77C9-3D9C-4547-9236-FD3B999A4B89}" srcOrd="0" destOrd="0" presId="urn:microsoft.com/office/officeart/2005/8/layout/chevron2"/>
    <dgm:cxn modelId="{252C4132-6796-4827-92DD-0E79651540DF}" type="presParOf" srcId="{3ECB77C9-3D9C-4547-9236-FD3B999A4B89}" destId="{C506312F-A44B-42FC-AE65-4A78627D9710}" srcOrd="0" destOrd="0" presId="urn:microsoft.com/office/officeart/2005/8/layout/chevron2"/>
    <dgm:cxn modelId="{7789BC9E-C77D-4F2A-BFD1-14F5BA5E2E16}" type="presParOf" srcId="{3ECB77C9-3D9C-4547-9236-FD3B999A4B89}" destId="{A2E0E6D5-0388-4CC6-A1F8-F656AB8881CF}" srcOrd="1" destOrd="0" presId="urn:microsoft.com/office/officeart/2005/8/layout/chevron2"/>
    <dgm:cxn modelId="{318F99A3-DF78-466E-8DE3-113E82CB10A3}" type="presParOf" srcId="{E7C6844E-FC2F-4045-8AB2-160D3C07A1E8}" destId="{F4FBFA3E-BA79-4DEA-9828-9BA39C739307}" srcOrd="1" destOrd="0" presId="urn:microsoft.com/office/officeart/2005/8/layout/chevron2"/>
    <dgm:cxn modelId="{1793F920-D879-413C-8A1F-3B5404B58401}" type="presParOf" srcId="{E7C6844E-FC2F-4045-8AB2-160D3C07A1E8}" destId="{D01D5A98-9176-439F-90C8-9695EF0637B5}" srcOrd="2" destOrd="0" presId="urn:microsoft.com/office/officeart/2005/8/layout/chevron2"/>
    <dgm:cxn modelId="{5CA55CEC-9F59-423D-BA44-076C1422613F}" type="presParOf" srcId="{D01D5A98-9176-439F-90C8-9695EF0637B5}" destId="{0139E268-1B25-4BB8-9421-9A1B976C4B78}" srcOrd="0" destOrd="0" presId="urn:microsoft.com/office/officeart/2005/8/layout/chevron2"/>
    <dgm:cxn modelId="{281A41A3-616A-421A-AF21-E25F64785A1E}" type="presParOf" srcId="{D01D5A98-9176-439F-90C8-9695EF0637B5}" destId="{D671DC5F-2457-4BD6-90CE-DDC21058AD93}" srcOrd="1" destOrd="0" presId="urn:microsoft.com/office/officeart/2005/8/layout/chevron2"/>
    <dgm:cxn modelId="{DCEC2B9F-36F3-4B51-ADA4-0A093748D9E3}" type="presParOf" srcId="{E7C6844E-FC2F-4045-8AB2-160D3C07A1E8}" destId="{D08F73BB-7101-4AA3-AF70-E371F100A47F}" srcOrd="3" destOrd="0" presId="urn:microsoft.com/office/officeart/2005/8/layout/chevron2"/>
    <dgm:cxn modelId="{A62C497D-2B51-42A5-8E66-ED0760EA924D}" type="presParOf" srcId="{E7C6844E-FC2F-4045-8AB2-160D3C07A1E8}" destId="{739C16FD-91F0-4A3D-A90F-E79B23F0F452}" srcOrd="4" destOrd="0" presId="urn:microsoft.com/office/officeart/2005/8/layout/chevron2"/>
    <dgm:cxn modelId="{097BE01A-411E-47C2-9E53-A220F2359289}" type="presParOf" srcId="{739C16FD-91F0-4A3D-A90F-E79B23F0F452}" destId="{329C42A5-0EE5-4546-AB47-DA5B9B6913E2}" srcOrd="0" destOrd="0" presId="urn:microsoft.com/office/officeart/2005/8/layout/chevron2"/>
    <dgm:cxn modelId="{3B53D5BE-D8D1-4A5C-A9E5-68351590A82E}" type="presParOf" srcId="{739C16FD-91F0-4A3D-A90F-E79B23F0F452}" destId="{EE62E2CC-276F-472C-A675-9504BFD2580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6312F-A44B-42FC-AE65-4A78627D9710}">
      <dsp:nvSpPr>
        <dsp:cNvPr id="0" name=""/>
        <dsp:cNvSpPr/>
      </dsp:nvSpPr>
      <dsp:spPr>
        <a:xfrm rot="5400000">
          <a:off x="-137026" y="138169"/>
          <a:ext cx="913510" cy="639457"/>
        </a:xfrm>
        <a:prstGeom prst="chevr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endParaRPr lang="de-DE" sz="1400" kern="1200" dirty="0"/>
        </a:p>
      </dsp:txBody>
      <dsp:txXfrm rot="-5400000">
        <a:off x="1" y="320872"/>
        <a:ext cx="639457" cy="274053"/>
      </dsp:txXfrm>
    </dsp:sp>
    <dsp:sp modelId="{A2E0E6D5-0388-4CC6-A1F8-F656AB8881CF}">
      <dsp:nvSpPr>
        <dsp:cNvPr id="0" name=""/>
        <dsp:cNvSpPr/>
      </dsp:nvSpPr>
      <dsp:spPr>
        <a:xfrm rot="5400000">
          <a:off x="4247307" y="-3606707"/>
          <a:ext cx="593781" cy="7809481"/>
        </a:xfrm>
        <a:prstGeom prst="round2SameRect">
          <a:avLst/>
        </a:prstGeom>
        <a:solidFill>
          <a:schemeClr val="lt1">
            <a:alpha val="9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639457" y="30129"/>
        <a:ext cx="7780495" cy="535809"/>
      </dsp:txXfrm>
    </dsp:sp>
    <dsp:sp modelId="{0139E268-1B25-4BB8-9421-9A1B976C4B78}">
      <dsp:nvSpPr>
        <dsp:cNvPr id="0" name=""/>
        <dsp:cNvSpPr/>
      </dsp:nvSpPr>
      <dsp:spPr>
        <a:xfrm rot="5400000">
          <a:off x="-137026" y="840860"/>
          <a:ext cx="913510" cy="639457"/>
        </a:xfrm>
        <a:prstGeom prst="chevr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endParaRPr lang="de-DE" sz="1400" kern="1200" dirty="0"/>
        </a:p>
      </dsp:txBody>
      <dsp:txXfrm rot="-5400000">
        <a:off x="1" y="1023563"/>
        <a:ext cx="639457" cy="274053"/>
      </dsp:txXfrm>
    </dsp:sp>
    <dsp:sp modelId="{D671DC5F-2457-4BD6-90CE-DDC21058AD93}">
      <dsp:nvSpPr>
        <dsp:cNvPr id="0" name=""/>
        <dsp:cNvSpPr/>
      </dsp:nvSpPr>
      <dsp:spPr>
        <a:xfrm rot="5400000">
          <a:off x="4247307" y="-2904016"/>
          <a:ext cx="593781" cy="7809481"/>
        </a:xfrm>
        <a:prstGeom prst="round2SameRect">
          <a:avLst/>
        </a:prstGeom>
        <a:solidFill>
          <a:schemeClr val="lt1">
            <a:alpha val="9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639457" y="732820"/>
        <a:ext cx="7780495" cy="535809"/>
      </dsp:txXfrm>
    </dsp:sp>
    <dsp:sp modelId="{329C42A5-0EE5-4546-AB47-DA5B9B6913E2}">
      <dsp:nvSpPr>
        <dsp:cNvPr id="0" name=""/>
        <dsp:cNvSpPr/>
      </dsp:nvSpPr>
      <dsp:spPr>
        <a:xfrm rot="5400000">
          <a:off x="-137026" y="1543551"/>
          <a:ext cx="913510" cy="639457"/>
        </a:xfrm>
        <a:prstGeom prst="chevr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endParaRPr lang="de-DE" sz="1400" kern="1200" dirty="0"/>
        </a:p>
      </dsp:txBody>
      <dsp:txXfrm rot="-5400000">
        <a:off x="1" y="1726254"/>
        <a:ext cx="639457" cy="274053"/>
      </dsp:txXfrm>
    </dsp:sp>
    <dsp:sp modelId="{EE62E2CC-276F-472C-A675-9504BFD25808}">
      <dsp:nvSpPr>
        <dsp:cNvPr id="0" name=""/>
        <dsp:cNvSpPr/>
      </dsp:nvSpPr>
      <dsp:spPr>
        <a:xfrm rot="5400000">
          <a:off x="4247307" y="-2201325"/>
          <a:ext cx="593781" cy="7809481"/>
        </a:xfrm>
        <a:prstGeom prst="round2SameRect">
          <a:avLst/>
        </a:prstGeom>
        <a:solidFill>
          <a:schemeClr val="lt1">
            <a:alpha val="9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639457" y="1435511"/>
        <a:ext cx="7780495" cy="5358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de-DE" dirty="0"/>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de-DE" dirty="0"/>
          </a:p>
        </p:txBody>
      </p:sp>
      <p:sp>
        <p:nvSpPr>
          <p:cNvPr id="2458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de-DE"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D3000E32-EB00-4B5B-BCD6-6B4A0A068C9F}" type="slidenum">
              <a:rPr lang="de-DE"/>
              <a:pPr>
                <a:defRPr/>
              </a:pPr>
              <a:t>‹Nr.›</a:t>
            </a:fld>
            <a:endParaRPr lang="de-DE" dirty="0"/>
          </a:p>
        </p:txBody>
      </p:sp>
    </p:spTree>
    <p:extLst>
      <p:ext uri="{BB962C8B-B14F-4D97-AF65-F5344CB8AC3E}">
        <p14:creationId xmlns:p14="http://schemas.microsoft.com/office/powerpoint/2010/main" val="1145928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xfrm>
            <a:off x="381000" y="685800"/>
            <a:ext cx="6096000" cy="3429000"/>
          </a:xfrm>
          <a:ln/>
        </p:spPr>
      </p:sp>
      <p:sp>
        <p:nvSpPr>
          <p:cNvPr id="3" name="Notizenplatzhalter 2"/>
          <p:cNvSpPr>
            <a:spLocks noGrp="1"/>
          </p:cNvSpPr>
          <p:nvPr>
            <p:ph type="body" idx="1"/>
          </p:nvPr>
        </p:nvSpPr>
        <p:spPr/>
        <p:txBody>
          <a:bodyPr>
            <a:normAutofit/>
          </a:bodyPr>
          <a:lstStyle/>
          <a:p>
            <a:pPr>
              <a:defRPr/>
            </a:pPr>
            <a:r>
              <a:rPr lang="de-DE" dirty="0"/>
              <a:t>Herzlich willkommen!</a:t>
            </a:r>
          </a:p>
        </p:txBody>
      </p:sp>
      <p:sp>
        <p:nvSpPr>
          <p:cNvPr id="4" name="Foliennummernplatzhalter 3"/>
          <p:cNvSpPr>
            <a:spLocks noGrp="1"/>
          </p:cNvSpPr>
          <p:nvPr>
            <p:ph type="sldNum" sz="quarter" idx="5"/>
          </p:nvPr>
        </p:nvSpPr>
        <p:spPr/>
        <p:txBody>
          <a:bodyPr/>
          <a:lstStyle/>
          <a:p>
            <a:pPr>
              <a:defRPr/>
            </a:pPr>
            <a:fld id="{3DD4DA96-05DE-4DBD-81A3-6B66A35041E7}" type="slidenum">
              <a:rPr lang="de-DE" smtClean="0"/>
              <a:pPr>
                <a:defRPr/>
              </a:pPr>
              <a:t>1</a:t>
            </a:fld>
            <a:endParaRPr lang="de-DE" dirty="0"/>
          </a:p>
        </p:txBody>
      </p:sp>
    </p:spTree>
    <p:extLst>
      <p:ext uri="{BB962C8B-B14F-4D97-AF65-F5344CB8AC3E}">
        <p14:creationId xmlns:p14="http://schemas.microsoft.com/office/powerpoint/2010/main" val="2391063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WICHTIG beim Umfüllen von Desinfektionsmitteln: Gefahrstoffe niemals</a:t>
            </a:r>
            <a:r>
              <a:rPr lang="de-DE" baseline="0" dirty="0"/>
              <a:t> in Behälter füllen, bei denen Verwechslungsgefahr mit Lebensmitteln besteht, z. B. Trinkflaschen!</a:t>
            </a:r>
          </a:p>
          <a:p>
            <a:endParaRPr lang="de-DE" baseline="0" dirty="0"/>
          </a:p>
          <a:p>
            <a:pPr algn="r"/>
            <a:r>
              <a:rPr lang="de-DE" i="1" baseline="0" dirty="0"/>
              <a:t>(Abb.: IPK </a:t>
            </a:r>
            <a:r>
              <a:rPr lang="de-DE" i="1" baseline="0" dirty="0" err="1"/>
              <a:t>Cosmetics</a:t>
            </a:r>
            <a:r>
              <a:rPr lang="de-DE" i="1" baseline="0" dirty="0"/>
              <a:t>)</a:t>
            </a:r>
            <a:endParaRPr lang="de-DE" i="1"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10</a:t>
            </a:fld>
            <a:endParaRPr lang="de-DE" dirty="0"/>
          </a:p>
        </p:txBody>
      </p:sp>
    </p:spTree>
    <p:extLst>
      <p:ext uri="{BB962C8B-B14F-4D97-AF65-F5344CB8AC3E}">
        <p14:creationId xmlns:p14="http://schemas.microsoft.com/office/powerpoint/2010/main" val="1103575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Arial" pitchFamily="34" charset="0"/>
                <a:ea typeface="+mn-ea"/>
                <a:cs typeface="+mn-cs"/>
              </a:rPr>
              <a:t>Gefahrstoffe müssen ordnungsgemäß entsorgt werden – und das gilt auch für Gefahrstoff-Verpackungen. Für Desinfektionsmittel</a:t>
            </a:r>
            <a:r>
              <a:rPr lang="de-DE" sz="1200" b="0" i="0" kern="1200" baseline="0" dirty="0">
                <a:solidFill>
                  <a:schemeClr val="tx1"/>
                </a:solidFill>
                <a:effectLst/>
                <a:latin typeface="Arial" pitchFamily="34" charset="0"/>
                <a:ea typeface="+mn-ea"/>
                <a:cs typeface="+mn-cs"/>
              </a:rPr>
              <a:t> sind das meist Kunststoffbehälter, in der Regel Einwe</a:t>
            </a:r>
            <a:r>
              <a:rPr lang="de-DE" sz="1200" b="0" i="0" kern="1200" dirty="0">
                <a:solidFill>
                  <a:schemeClr val="tx1"/>
                </a:solidFill>
                <a:effectLst/>
                <a:latin typeface="Arial" pitchFamily="34" charset="0"/>
                <a:ea typeface="+mn-ea"/>
                <a:cs typeface="+mn-cs"/>
              </a:rPr>
              <a:t>gverpackungen.</a:t>
            </a:r>
          </a:p>
          <a:p>
            <a:endParaRPr lang="de-DE" sz="1200" b="0" i="0" kern="1200" dirty="0">
              <a:solidFill>
                <a:schemeClr val="tx1"/>
              </a:solidFill>
              <a:effectLst/>
              <a:latin typeface="Arial" pitchFamily="34" charset="0"/>
              <a:ea typeface="+mn-ea"/>
              <a:cs typeface="+mn-cs"/>
            </a:endParaRPr>
          </a:p>
          <a:p>
            <a:r>
              <a:rPr lang="de-DE" sz="1200" b="0" i="0" kern="1200" dirty="0">
                <a:solidFill>
                  <a:schemeClr val="tx1"/>
                </a:solidFill>
                <a:effectLst/>
                <a:latin typeface="Arial" pitchFamily="34" charset="0"/>
                <a:ea typeface="+mn-ea"/>
                <a:cs typeface="+mn-cs"/>
              </a:rPr>
              <a:t>Damit ergeben sich nicht nur</a:t>
            </a:r>
            <a:r>
              <a:rPr lang="de-DE" sz="1200" b="0" i="0" kern="1200" baseline="0" dirty="0">
                <a:solidFill>
                  <a:schemeClr val="tx1"/>
                </a:solidFill>
                <a:effectLst/>
                <a:latin typeface="Arial" pitchFamily="34" charset="0"/>
                <a:ea typeface="+mn-ea"/>
                <a:cs typeface="+mn-cs"/>
              </a:rPr>
              <a:t> wegen möglicher Restmengen Probleme, sondern auch, weil Kunststoff unverwüstlich ist. </a:t>
            </a:r>
            <a:r>
              <a:rPr lang="de-DE" sz="1200" b="0" i="0" kern="1200" dirty="0">
                <a:solidFill>
                  <a:schemeClr val="tx1"/>
                </a:solidFill>
                <a:effectLst/>
                <a:latin typeface="Arial" pitchFamily="34" charset="0"/>
                <a:ea typeface="+mn-ea"/>
                <a:cs typeface="+mn-cs"/>
              </a:rPr>
              <a:t>Sowohl der Gefahrstoff als auch das Plastik dürfen nach der Entsorgung nicht die Umwelt belasten.</a:t>
            </a:r>
          </a:p>
          <a:p>
            <a:br>
              <a:rPr lang="de-DE" dirty="0"/>
            </a:br>
            <a:r>
              <a:rPr lang="de-DE" sz="1200" b="0" i="0" kern="1200" dirty="0">
                <a:solidFill>
                  <a:schemeClr val="tx1"/>
                </a:solidFill>
                <a:effectLst/>
                <a:latin typeface="Arial" pitchFamily="34" charset="0"/>
                <a:ea typeface="+mn-ea"/>
                <a:cs typeface="+mn-cs"/>
              </a:rPr>
              <a:t>Die Rücknahme von Verpackungen schadstoffhaltiger Füllgüter wird in Paragraph 8 der Verpackungsverordnung festgelegt. Hersteller und Vertreiber von Verpackungen müssen die Rücknahme regeln, damit Sie als Endverbraucher in der Industrie den Verpackungsabfall ordnungsgemäß entsorgen können. Häufig beauftragen die Hersteller und Vertreiber einen Dritten mit diesen Aufgaben, z.</a:t>
            </a:r>
            <a:r>
              <a:rPr lang="de-DE" sz="1200" b="0" i="0" kern="1200" baseline="0" dirty="0">
                <a:solidFill>
                  <a:schemeClr val="tx1"/>
                </a:solidFill>
                <a:effectLst/>
                <a:latin typeface="Arial" pitchFamily="34" charset="0"/>
                <a:ea typeface="+mn-ea"/>
                <a:cs typeface="+mn-cs"/>
              </a:rPr>
              <a:t> B. RIGK a</a:t>
            </a:r>
            <a:r>
              <a:rPr lang="de-DE" sz="1200" b="0" i="0" kern="1200" dirty="0">
                <a:solidFill>
                  <a:schemeClr val="tx1"/>
                </a:solidFill>
                <a:effectLst/>
                <a:latin typeface="Arial" pitchFamily="34" charset="0"/>
                <a:ea typeface="+mn-ea"/>
                <a:cs typeface="+mn-cs"/>
              </a:rPr>
              <a:t>ls Systembetreiber auf die Rücknahme von Kunststoffverpackungen.  Sofern möglich, Verpackungen fest verschließen</a:t>
            </a:r>
            <a:r>
              <a:rPr lang="de-DE" sz="1200" b="0" i="0" kern="1200" baseline="0" dirty="0">
                <a:solidFill>
                  <a:schemeClr val="tx1"/>
                </a:solidFill>
                <a:effectLst/>
                <a:latin typeface="Arial" pitchFamily="34" charset="0"/>
                <a:ea typeface="+mn-ea"/>
                <a:cs typeface="+mn-cs"/>
              </a:rPr>
              <a:t> oder </a:t>
            </a:r>
            <a:r>
              <a:rPr lang="de-DE" sz="1200" b="0" i="0" kern="1200" dirty="0">
                <a:solidFill>
                  <a:schemeClr val="tx1"/>
                </a:solidFill>
                <a:effectLst/>
                <a:latin typeface="Arial" pitchFamily="34" charset="0"/>
                <a:ea typeface="+mn-ea"/>
                <a:cs typeface="+mn-cs"/>
              </a:rPr>
              <a:t>in einem Sammelsack oder sonstigen Behältern verwahren, der in der Regel vom jeweiligen Rücknahmesystem bereitgestellt wird.  </a:t>
            </a:r>
            <a:endParaRPr lang="de-DE" dirty="0"/>
          </a:p>
          <a:p>
            <a:endParaRPr lang="de-DE" dirty="0"/>
          </a:p>
          <a:p>
            <a:endParaRPr lang="de-DE" dirty="0"/>
          </a:p>
          <a:p>
            <a:pPr algn="r"/>
            <a:r>
              <a:rPr lang="de-DE" i="1" dirty="0"/>
              <a:t>(Abb.: Clipdealer)</a:t>
            </a:r>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11</a:t>
            </a:fld>
            <a:endParaRPr lang="de-DE" dirty="0"/>
          </a:p>
        </p:txBody>
      </p:sp>
    </p:spTree>
    <p:extLst>
      <p:ext uri="{BB962C8B-B14F-4D97-AF65-F5344CB8AC3E}">
        <p14:creationId xmlns:p14="http://schemas.microsoft.com/office/powerpoint/2010/main" val="1506109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12</a:t>
            </a:fld>
            <a:endParaRPr lang="de-DE" dirty="0"/>
          </a:p>
        </p:txBody>
      </p:sp>
    </p:spTree>
    <p:extLst>
      <p:ext uri="{BB962C8B-B14F-4D97-AF65-F5344CB8AC3E}">
        <p14:creationId xmlns:p14="http://schemas.microsoft.com/office/powerpoint/2010/main" val="904439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xfrm>
            <a:off x="381000" y="685800"/>
            <a:ext cx="6096000" cy="3429000"/>
          </a:xfrm>
          <a:ln/>
        </p:spPr>
      </p:sp>
      <p:sp>
        <p:nvSpPr>
          <p:cNvPr id="3" name="Notizenplatzhalter 2"/>
          <p:cNvSpPr>
            <a:spLocks noGrp="1"/>
          </p:cNvSpPr>
          <p:nvPr>
            <p:ph type="body" idx="1"/>
          </p:nvPr>
        </p:nvSpPr>
        <p:spPr/>
        <p:txBody>
          <a:bodyPr>
            <a:normAutofit/>
          </a:bodyPr>
          <a:lstStyle/>
          <a:p>
            <a:pPr>
              <a:defRPr/>
            </a:pPr>
            <a:r>
              <a:rPr lang="de-DE" dirty="0"/>
              <a:t>Vielen Dank für Ihre Aufmerksamkeit!</a:t>
            </a:r>
          </a:p>
        </p:txBody>
      </p:sp>
      <p:sp>
        <p:nvSpPr>
          <p:cNvPr id="4" name="Foliennummernplatzhalter 3"/>
          <p:cNvSpPr>
            <a:spLocks noGrp="1"/>
          </p:cNvSpPr>
          <p:nvPr>
            <p:ph type="sldNum" sz="quarter" idx="5"/>
          </p:nvPr>
        </p:nvSpPr>
        <p:spPr/>
        <p:txBody>
          <a:bodyPr/>
          <a:lstStyle/>
          <a:p>
            <a:pPr>
              <a:defRPr/>
            </a:pPr>
            <a:fld id="{3DD4DA96-05DE-4DBD-81A3-6B66A35041E7}" type="slidenum">
              <a:rPr lang="de-DE" smtClean="0"/>
              <a:pPr>
                <a:defRPr/>
              </a:pPr>
              <a:t>13</a:t>
            </a:fld>
            <a:endParaRPr lang="de-DE" dirty="0"/>
          </a:p>
        </p:txBody>
      </p:sp>
    </p:spTree>
    <p:extLst>
      <p:ext uri="{BB962C8B-B14F-4D97-AF65-F5344CB8AC3E}">
        <p14:creationId xmlns:p14="http://schemas.microsoft.com/office/powerpoint/2010/main" val="110113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200" b="0" i="0" kern="1200" dirty="0">
                <a:solidFill>
                  <a:schemeClr val="tx1"/>
                </a:solidFill>
                <a:effectLst/>
                <a:latin typeface="Arial" pitchFamily="34" charset="0"/>
                <a:ea typeface="+mn-ea"/>
                <a:cs typeface="+mn-cs"/>
              </a:rPr>
              <a:t>Im Frühjahr</a:t>
            </a:r>
            <a:r>
              <a:rPr lang="de-DE" sz="1200" b="0" i="0" kern="1200" baseline="0" dirty="0">
                <a:solidFill>
                  <a:schemeClr val="tx1"/>
                </a:solidFill>
                <a:effectLst/>
                <a:latin typeface="Arial" pitchFamily="34" charset="0"/>
                <a:ea typeface="+mn-ea"/>
                <a:cs typeface="+mn-cs"/>
              </a:rPr>
              <a:t> 2020 ist in Folge der </a:t>
            </a:r>
            <a:r>
              <a:rPr lang="de-DE" sz="1200" b="0" i="0" kern="1200" dirty="0">
                <a:solidFill>
                  <a:schemeClr val="tx1"/>
                </a:solidFill>
                <a:effectLst/>
                <a:latin typeface="Arial" pitchFamily="34" charset="0"/>
                <a:ea typeface="+mn-ea"/>
                <a:cs typeface="+mn-cs"/>
              </a:rPr>
              <a:t>Corona-Krise der Bedarf an Desinfektionsmitteln enorm gestiegen. Viele Betriebe haben in</a:t>
            </a:r>
            <a:r>
              <a:rPr lang="de-DE" sz="1200" b="0" i="0" kern="1200" baseline="0" dirty="0">
                <a:solidFill>
                  <a:schemeClr val="tx1"/>
                </a:solidFill>
                <a:effectLst/>
                <a:latin typeface="Arial" pitchFamily="34" charset="0"/>
                <a:ea typeface="+mn-ea"/>
                <a:cs typeface="+mn-cs"/>
              </a:rPr>
              <a:t> ihren H</a:t>
            </a:r>
            <a:r>
              <a:rPr lang="de-DE" sz="1200" b="0" i="0" kern="1200" dirty="0">
                <a:solidFill>
                  <a:schemeClr val="tx1"/>
                </a:solidFill>
                <a:effectLst/>
                <a:latin typeface="Arial" pitchFamily="34" charset="0"/>
                <a:ea typeface="+mn-ea"/>
                <a:cs typeface="+mn-cs"/>
              </a:rPr>
              <a:t>ygienekonzepten verstärkte Flächen- und auch Handdesinfektion vorgesehen. Damit fallen </a:t>
            </a:r>
            <a:r>
              <a:rPr lang="de-DE" sz="1200" b="0" i="0" kern="1200" baseline="0" dirty="0">
                <a:solidFill>
                  <a:schemeClr val="tx1"/>
                </a:solidFill>
                <a:effectLst/>
                <a:latin typeface="Arial" pitchFamily="34" charset="0"/>
                <a:ea typeface="+mn-ea"/>
                <a:cs typeface="+mn-cs"/>
              </a:rPr>
              <a:t>gegenwärtig deutlich </a:t>
            </a:r>
            <a:r>
              <a:rPr lang="de-DE" sz="1200" b="0" i="0" kern="1200" dirty="0">
                <a:solidFill>
                  <a:schemeClr val="tx1"/>
                </a:solidFill>
                <a:effectLst/>
                <a:latin typeface="Arial" pitchFamily="34" charset="0"/>
                <a:ea typeface="+mn-ea"/>
                <a:cs typeface="+mn-cs"/>
              </a:rPr>
              <a:t>größere Mengen an Desinfektionsmitteln in Unternehmen an. Firmen haben zudem</a:t>
            </a:r>
            <a:r>
              <a:rPr lang="de-DE" sz="1200" b="0" i="0" kern="1200" baseline="0" dirty="0">
                <a:solidFill>
                  <a:schemeClr val="tx1"/>
                </a:solidFill>
                <a:effectLst/>
                <a:latin typeface="Arial" pitchFamily="34" charset="0"/>
                <a:ea typeface="+mn-ea"/>
                <a:cs typeface="+mn-cs"/>
              </a:rPr>
              <a:t> Sonderregelungen genutzt, um </a:t>
            </a:r>
            <a:r>
              <a:rPr lang="de-DE" sz="1200" b="0" i="0" kern="1200" dirty="0">
                <a:solidFill>
                  <a:schemeClr val="tx1"/>
                </a:solidFill>
                <a:effectLst/>
                <a:latin typeface="Arial" pitchFamily="34" charset="0"/>
                <a:ea typeface="+mn-ea"/>
                <a:cs typeface="+mn-cs"/>
              </a:rPr>
              <a:t>Desinfektionsmittel für den Eigenbedarf selbst herzustellen.</a:t>
            </a:r>
          </a:p>
          <a:p>
            <a:endParaRPr lang="de-DE" sz="1200" b="0" i="0" kern="1200" dirty="0">
              <a:solidFill>
                <a:schemeClr val="tx1"/>
              </a:solidFill>
              <a:effectLst/>
              <a:latin typeface="Arial" pitchFamily="34" charset="0"/>
              <a:ea typeface="+mn-ea"/>
              <a:cs typeface="+mn-cs"/>
            </a:endParaRPr>
          </a:p>
          <a:p>
            <a:r>
              <a:rPr lang="de-DE" sz="1200" b="0" i="0" kern="1200" dirty="0">
                <a:solidFill>
                  <a:schemeClr val="tx1"/>
                </a:solidFill>
                <a:effectLst/>
                <a:latin typeface="Arial" pitchFamily="34" charset="0"/>
                <a:ea typeface="+mn-ea"/>
                <a:cs typeface="+mn-cs"/>
              </a:rPr>
              <a:t>Doch die meisten Desinfektionsmittel</a:t>
            </a:r>
            <a:r>
              <a:rPr lang="de-DE" sz="1200" b="0" i="0" kern="1200" baseline="0" dirty="0">
                <a:solidFill>
                  <a:schemeClr val="tx1"/>
                </a:solidFill>
                <a:effectLst/>
                <a:latin typeface="Arial" pitchFamily="34" charset="0"/>
                <a:ea typeface="+mn-ea"/>
                <a:cs typeface="+mn-cs"/>
              </a:rPr>
              <a:t> sind als </a:t>
            </a:r>
            <a:r>
              <a:rPr lang="de-DE" sz="1200" b="0" i="0" kern="1200" dirty="0">
                <a:solidFill>
                  <a:schemeClr val="tx1"/>
                </a:solidFill>
                <a:effectLst/>
                <a:latin typeface="Arial" pitchFamily="34" charset="0"/>
                <a:ea typeface="+mn-ea"/>
                <a:cs typeface="+mn-cs"/>
              </a:rPr>
              <a:t>Gefahrstoffe eingestuft. Bei ihrem Einsatz im Unternehmen sind dabei einige</a:t>
            </a:r>
            <a:r>
              <a:rPr lang="de-DE" sz="1200" b="0" i="0" kern="1200" baseline="0" dirty="0">
                <a:solidFill>
                  <a:schemeClr val="tx1"/>
                </a:solidFill>
                <a:effectLst/>
                <a:latin typeface="Arial" pitchFamily="34" charset="0"/>
                <a:ea typeface="+mn-ea"/>
                <a:cs typeface="+mn-cs"/>
              </a:rPr>
              <a:t> Schutzmaßnahmen zu beachten. </a:t>
            </a:r>
            <a:endParaRPr lang="de-DE" sz="1200" b="0" i="0" kern="1200" dirty="0">
              <a:solidFill>
                <a:schemeClr val="tx1"/>
              </a:solidFill>
              <a:effectLst/>
              <a:latin typeface="Arial" pitchFamily="34" charset="0"/>
              <a:ea typeface="+mn-ea"/>
              <a:cs typeface="+mn-cs"/>
            </a:endParaRPr>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2</a:t>
            </a:fld>
            <a:endParaRPr lang="de-DE" dirty="0"/>
          </a:p>
        </p:txBody>
      </p:sp>
    </p:spTree>
    <p:extLst>
      <p:ext uri="{BB962C8B-B14F-4D97-AF65-F5344CB8AC3E}">
        <p14:creationId xmlns:p14="http://schemas.microsoft.com/office/powerpoint/2010/main" val="303374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bei allen Tätigkeiten und überall,</a:t>
            </a:r>
            <a:r>
              <a:rPr lang="de-DE" baseline="0" dirty="0"/>
              <a:t> wo Gefahrstoffe eingesetzt werden, müssen Sie die Gefährdungen beurteilen. Das regelt § 7 der Gefahrstoff-Verordnung.</a:t>
            </a:r>
          </a:p>
          <a:p>
            <a:endParaRPr lang="de-DE" baseline="0" dirty="0"/>
          </a:p>
          <a:p>
            <a:r>
              <a:rPr lang="de-DE" b="1" baseline="0" dirty="0"/>
              <a:t>ACHTUNG: </a:t>
            </a:r>
            <a:r>
              <a:rPr lang="de-DE" baseline="0" dirty="0"/>
              <a:t>Gerade bei Reinigungsarbeiten wird das oft vergessen, wenn neue „Putzmittel“ eingekauft werden. Doch wenn es um Desinfektionsmittel geht, ist besonders umsichtiges Handeln erforderlich. </a:t>
            </a:r>
          </a:p>
          <a:p>
            <a:endParaRPr lang="de-DE" baseline="0" dirty="0"/>
          </a:p>
          <a:p>
            <a:endParaRPr lang="de-DE" baseline="0" dirty="0"/>
          </a:p>
          <a:p>
            <a:endParaRPr lang="de-DE" baseline="0" dirty="0"/>
          </a:p>
          <a:p>
            <a:endParaRPr lang="de-DE" baseline="0" dirty="0"/>
          </a:p>
          <a:p>
            <a:endParaRPr lang="de-DE" baseline="0" dirty="0"/>
          </a:p>
          <a:p>
            <a:pPr algn="r"/>
            <a:r>
              <a:rPr lang="de-DE" i="1" baseline="0" dirty="0"/>
              <a:t>(Abb.: Clipdealer) </a:t>
            </a:r>
            <a:endParaRPr lang="de-DE" i="1"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3</a:t>
            </a:fld>
            <a:endParaRPr lang="de-DE" dirty="0"/>
          </a:p>
        </p:txBody>
      </p:sp>
    </p:spTree>
    <p:extLst>
      <p:ext uri="{BB962C8B-B14F-4D97-AF65-F5344CB8AC3E}">
        <p14:creationId xmlns:p14="http://schemas.microsoft.com/office/powerpoint/2010/main" val="129933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gefährlichen Eigenschaften der Stoffe und Gemische, die im Betrieb eingesetzt werden, müssen bekannt sein. Niemand kennt ein Produkt</a:t>
            </a:r>
            <a:r>
              <a:rPr lang="de-DE" baseline="0" dirty="0"/>
              <a:t> so gut, wie der Hersteller – deshalb hat der Gesetzgeber die Hersteller verpflichtet, wichtige Informationen im Sicherheitsdatenblatt (SDB) zusammenzufassen. </a:t>
            </a:r>
          </a:p>
          <a:p>
            <a:endParaRPr lang="de-DE" baseline="0" dirty="0"/>
          </a:p>
          <a:p>
            <a:r>
              <a:rPr lang="de-DE" b="1" baseline="0" dirty="0"/>
              <a:t>TIPP: </a:t>
            </a:r>
            <a:r>
              <a:rPr lang="de-DE" baseline="0" dirty="0"/>
              <a:t>Kontrollen zeigen immer wieder, dass SDB häufig fehlerhaft sind. Übernehmen Sie die Daten daher nicht „blind“ - prüfen Sie, ob die Angaben logisch, plausibel und nachvollziehbar sind. </a:t>
            </a:r>
          </a:p>
          <a:p>
            <a:pPr algn="ctr"/>
            <a:endParaRPr lang="de-DE" i="1" baseline="0" dirty="0"/>
          </a:p>
          <a:p>
            <a:pPr algn="r"/>
            <a:r>
              <a:rPr lang="de-DE" i="1" baseline="0" dirty="0"/>
              <a:t>(</a:t>
            </a:r>
            <a:r>
              <a:rPr lang="de-DE" i="1" baseline="0" dirty="0" err="1"/>
              <a:t>Abb</a:t>
            </a:r>
            <a:r>
              <a:rPr lang="de-DE" i="1" baseline="0" dirty="0"/>
              <a:t>: Fuchs) </a:t>
            </a:r>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4</a:t>
            </a:fld>
            <a:endParaRPr lang="de-DE" dirty="0"/>
          </a:p>
        </p:txBody>
      </p:sp>
    </p:spTree>
    <p:extLst>
      <p:ext uri="{BB962C8B-B14F-4D97-AF65-F5344CB8AC3E}">
        <p14:creationId xmlns:p14="http://schemas.microsoft.com/office/powerpoint/2010/main" val="2118332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br>
              <a:rPr lang="de-DE" b="1" dirty="0"/>
            </a:br>
            <a:r>
              <a:rPr lang="de-DE" dirty="0"/>
              <a:t>Sie sind nach §6 GefStoffV dazu verpflichtet, ein Verzeichnis der im Betrieb verwendeten Gefahrstoffe zu führen. </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b="1" dirty="0"/>
              <a:t>WICHTIG: </a:t>
            </a:r>
            <a:r>
              <a:rPr lang="de-DE" dirty="0"/>
              <a:t>Die M</a:t>
            </a:r>
            <a:r>
              <a:rPr lang="de-DE" dirty="0">
                <a:solidFill>
                  <a:schemeClr val="tx1"/>
                </a:solidFill>
                <a:latin typeface="Arial" panose="020B0604020202020204" pitchFamily="34" charset="0"/>
                <a:cs typeface="Arial" panose="020B0604020202020204" pitchFamily="34" charset="0"/>
              </a:rPr>
              <a:t>engen(-bereiche) gehören zu den geforderten Mindestangaben im Gefahrstoffverzeichnis/-datenbank/-kataster.</a:t>
            </a:r>
            <a:r>
              <a:rPr lang="de-DE" baseline="0" dirty="0">
                <a:solidFill>
                  <a:schemeClr val="tx1"/>
                </a:solidFill>
                <a:latin typeface="Arial" panose="020B0604020202020204" pitchFamily="34" charset="0"/>
                <a:cs typeface="Arial" panose="020B0604020202020204" pitchFamily="34" charset="0"/>
              </a:rPr>
              <a:t> Diese Angabe müssen Sie anpassen, wenn Sie jetzt z. B. größere Mengen bevorraten. </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a:solidFill>
                <a:schemeClr val="tx1"/>
              </a:solidFill>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a:solidFill>
                  <a:schemeClr val="tx1"/>
                </a:solidFill>
                <a:latin typeface="Arial" panose="020B0604020202020204" pitchFamily="34" charset="0"/>
                <a:cs typeface="Arial" panose="020B0604020202020204" pitchFamily="34" charset="0"/>
              </a:rPr>
              <a:t>Erfassen Sie ggf. auch zusätzliche </a:t>
            </a:r>
            <a:r>
              <a:rPr lang="de-DE" dirty="0">
                <a:solidFill>
                  <a:schemeClr val="tx1"/>
                </a:solidFill>
                <a:latin typeface="Arial" panose="020B0604020202020204" pitchFamily="34" charset="0"/>
                <a:cs typeface="Arial" panose="020B0604020202020204" pitchFamily="34" charset="0"/>
              </a:rPr>
              <a:t>Arbeitsbereiche, in denen Desinfektionsmittel jetzt eingesetzt werden. </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solidFill>
                <a:schemeClr val="tx1"/>
              </a:solidFill>
              <a:latin typeface="Arial" panose="020B0604020202020204" pitchFamily="34" charset="0"/>
              <a:cs typeface="Arial" panose="020B0604020202020204" pitchFamily="34" charset="0"/>
            </a:endParaRPr>
          </a:p>
          <a:p>
            <a:pPr marL="0" marR="0" indent="0" algn="r" defTabSz="914400" rtl="0" eaLnBrk="0" fontAlgn="base" latinLnBrk="0" hangingPunct="0">
              <a:lnSpc>
                <a:spcPct val="100000"/>
              </a:lnSpc>
              <a:spcBef>
                <a:spcPct val="30000"/>
              </a:spcBef>
              <a:spcAft>
                <a:spcPct val="0"/>
              </a:spcAft>
              <a:buClrTx/>
              <a:buSzTx/>
              <a:buFontTx/>
              <a:buNone/>
              <a:tabLst/>
              <a:defRPr/>
            </a:pPr>
            <a:r>
              <a:rPr lang="de-DE" i="1" dirty="0">
                <a:solidFill>
                  <a:schemeClr val="tx1"/>
                </a:solidFill>
                <a:latin typeface="Arial" panose="020B0604020202020204" pitchFamily="34" charset="0"/>
                <a:cs typeface="Arial" panose="020B0604020202020204" pitchFamily="34" charset="0"/>
              </a:rPr>
              <a:t>(Abb. Clipdealer)</a:t>
            </a:r>
            <a:endParaRPr lang="de-DE" i="1"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5</a:t>
            </a:fld>
            <a:endParaRPr lang="de-DE" dirty="0"/>
          </a:p>
        </p:txBody>
      </p:sp>
    </p:spTree>
    <p:extLst>
      <p:ext uri="{BB962C8B-B14F-4D97-AF65-F5344CB8AC3E}">
        <p14:creationId xmlns:p14="http://schemas.microsoft.com/office/powerpoint/2010/main" val="2943285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Sie ersparen sich und Ihren</a:t>
            </a:r>
            <a:r>
              <a:rPr lang="de-DE" baseline="0" dirty="0"/>
              <a:t> Beschäftigten einiges an Aufwand, wenn Sie Desinfektionsmittel einsetzen, die nicht als Gefahrstoff eingestuft werden. </a:t>
            </a:r>
          </a:p>
          <a:p>
            <a:endParaRPr lang="de-DE" baseline="0" dirty="0"/>
          </a:p>
          <a:p>
            <a:r>
              <a:rPr lang="de-DE" b="1" baseline="0" dirty="0"/>
              <a:t>WICHTIG: </a:t>
            </a:r>
            <a:r>
              <a:rPr lang="de-DE" baseline="0" dirty="0"/>
              <a:t>Betrachten Sie auch die Arbeitsweise: Beim Sprühen von Desinfektionsmitteln ist die Gefahr einer Exposition (z. B. durch Einatmen) nachweislich höher als beim Wischen. </a:t>
            </a:r>
          </a:p>
          <a:p>
            <a:pPr marL="0" marR="0" indent="0" algn="r" defTabSz="914400" rtl="0" eaLnBrk="0" fontAlgn="base" latinLnBrk="0" hangingPunct="0">
              <a:lnSpc>
                <a:spcPct val="100000"/>
              </a:lnSpc>
              <a:spcBef>
                <a:spcPct val="30000"/>
              </a:spcBef>
              <a:spcAft>
                <a:spcPct val="0"/>
              </a:spcAft>
              <a:buClrTx/>
              <a:buSzTx/>
              <a:buFontTx/>
              <a:buNone/>
              <a:tabLst/>
              <a:defRPr/>
            </a:pPr>
            <a:r>
              <a:rPr lang="de-DE" i="1" baseline="0" dirty="0"/>
              <a:t>(Abb.: Clipdealer) </a:t>
            </a:r>
            <a:endParaRPr lang="de-DE" i="1" dirty="0"/>
          </a:p>
          <a:p>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6</a:t>
            </a:fld>
            <a:endParaRPr lang="de-DE" dirty="0"/>
          </a:p>
        </p:txBody>
      </p:sp>
    </p:spTree>
    <p:extLst>
      <p:ext uri="{BB962C8B-B14F-4D97-AF65-F5344CB8AC3E}">
        <p14:creationId xmlns:p14="http://schemas.microsoft.com/office/powerpoint/2010/main" val="3129308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0" dirty="0"/>
              <a:t>Für die </a:t>
            </a:r>
            <a:r>
              <a:rPr lang="de-DE" dirty="0"/>
              <a:t>Lagerung von Gefahrstoffen müssen</a:t>
            </a:r>
            <a:r>
              <a:rPr lang="de-DE" baseline="0" dirty="0"/>
              <a:t> Sie die Vorgaben der Technischen Richtlinie für Gefahrstoffe (</a:t>
            </a:r>
            <a:r>
              <a:rPr lang="de-DE" dirty="0"/>
              <a:t>TRGS) 510 umsetzen. </a:t>
            </a:r>
            <a:r>
              <a:rPr lang="de-DE" sz="1200" b="0" i="0" kern="1200" dirty="0">
                <a:solidFill>
                  <a:schemeClr val="tx1"/>
                </a:solidFill>
                <a:effectLst/>
                <a:latin typeface="Arial" pitchFamily="34" charset="0"/>
                <a:ea typeface="+mn-ea"/>
                <a:cs typeface="+mn-cs"/>
              </a:rPr>
              <a:t> Bei der Lagerung der brennbaren Desinfektionsmittel gelten die selben Vorschriften wie bei der Lagerung anderer brennbarer Flüssigkeiten. </a:t>
            </a:r>
            <a:r>
              <a:rPr lang="de-DE" dirty="0"/>
              <a:t>Dabei wirken sich die gelagerten Mengen auf die geforderten Schutzmaßnahmen aus. </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Haben sich die Vorratsmengen in Ihrem Betrieb erhöht, sollten Sie prüfen, ob die alten Schutzmaßnahmen noch ausreichen oder ob Sie die festgelegten Mengengrenzen nun überschreiten. </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Das</a:t>
            </a:r>
            <a:r>
              <a:rPr lang="de-DE" baseline="0" dirty="0"/>
              <a:t> Beispiel zeigt, wie schnell diese Mengengrenzen erreicht sind: Für </a:t>
            </a:r>
            <a:r>
              <a:rPr lang="de-DE" dirty="0"/>
              <a:t>5 Kanister Desinfektionsmittel à 20 Liter kann damit bereits ein Gefahrstofflager nach TRGS 510 erforderlich sein. </a:t>
            </a:r>
          </a:p>
          <a:p>
            <a:pPr marL="0" marR="0" indent="0" algn="r" defTabSz="914400" rtl="0" eaLnBrk="0" fontAlgn="base" latinLnBrk="0" hangingPunct="0">
              <a:lnSpc>
                <a:spcPct val="100000"/>
              </a:lnSpc>
              <a:spcBef>
                <a:spcPct val="30000"/>
              </a:spcBef>
              <a:spcAft>
                <a:spcPct val="0"/>
              </a:spcAft>
              <a:buClrTx/>
              <a:buSzTx/>
              <a:buFontTx/>
              <a:buNone/>
              <a:tabLst/>
              <a:defRPr/>
            </a:pPr>
            <a:endParaRPr lang="de-DE" i="1" dirty="0"/>
          </a:p>
          <a:p>
            <a:pPr marL="0" marR="0" indent="0" algn="r" defTabSz="914400" rtl="0" eaLnBrk="0" fontAlgn="base" latinLnBrk="0" hangingPunct="0">
              <a:lnSpc>
                <a:spcPct val="100000"/>
              </a:lnSpc>
              <a:spcBef>
                <a:spcPct val="30000"/>
              </a:spcBef>
              <a:spcAft>
                <a:spcPct val="0"/>
              </a:spcAft>
              <a:buClrTx/>
              <a:buSzTx/>
              <a:buFontTx/>
              <a:buNone/>
              <a:tabLst/>
              <a:defRPr/>
            </a:pPr>
            <a:r>
              <a:rPr lang="de-DE" i="1" dirty="0"/>
              <a:t>(Abb.: </a:t>
            </a:r>
            <a:r>
              <a:rPr lang="de-DE" i="1" dirty="0" err="1"/>
              <a:t>Denios</a:t>
            </a:r>
            <a:r>
              <a:rPr lang="de-DE" i="1" dirty="0"/>
              <a:t>)</a:t>
            </a:r>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7</a:t>
            </a:fld>
            <a:endParaRPr lang="de-DE" dirty="0"/>
          </a:p>
        </p:txBody>
      </p:sp>
    </p:spTree>
    <p:extLst>
      <p:ext uri="{BB962C8B-B14F-4D97-AF65-F5344CB8AC3E}">
        <p14:creationId xmlns:p14="http://schemas.microsoft.com/office/powerpoint/2010/main" val="67154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Abbildung</a:t>
            </a:r>
            <a:r>
              <a:rPr lang="de-DE" baseline="0" dirty="0"/>
              <a:t> zeigt die Zusammenlagerungstabelle aus der TRGS 510. Wenn die vorhandenen Gefahrstoffe und Desinfektionsmittel korrekt eingestuft sind (Info aus dem SDB) können Sie hier ablesen, ob die Zusammenlagerung verboten (rote Markierung), erlaubt (grüne Markierung) oder nur für bestimmte Stoffe (gelbe Markierung) zulässig ist.</a:t>
            </a:r>
          </a:p>
          <a:p>
            <a:endParaRPr lang="de-DE" baseline="0" dirty="0"/>
          </a:p>
          <a:p>
            <a:pPr algn="r"/>
            <a:r>
              <a:rPr lang="de-DE" i="1" baseline="0" dirty="0"/>
              <a:t>(Abb.: TRGS 510)</a:t>
            </a:r>
            <a:endParaRPr lang="de-DE" i="1"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8</a:t>
            </a:fld>
            <a:endParaRPr lang="de-DE" dirty="0"/>
          </a:p>
        </p:txBody>
      </p:sp>
    </p:spTree>
    <p:extLst>
      <p:ext uri="{BB962C8B-B14F-4D97-AF65-F5344CB8AC3E}">
        <p14:creationId xmlns:p14="http://schemas.microsoft.com/office/powerpoint/2010/main" val="317553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b="0" i="0" kern="1200" dirty="0">
                <a:solidFill>
                  <a:schemeClr val="tx1"/>
                </a:solidFill>
                <a:effectLst/>
                <a:latin typeface="Arial" pitchFamily="34" charset="0"/>
                <a:ea typeface="+mn-ea"/>
                <a:cs typeface="+mn-cs"/>
              </a:rPr>
              <a:t>In § 14 verpflichtet die Gefahrstoffverordnung die Unternehmer, für jeden im Betrieb vorhandenen Gefahrstoff eine Betriebsanweisung zu erstellen. Darin müssen die Erkenntnisse</a:t>
            </a:r>
            <a:r>
              <a:rPr lang="de-DE" sz="1200" b="0" i="0" kern="1200" baseline="0" dirty="0">
                <a:solidFill>
                  <a:schemeClr val="tx1"/>
                </a:solidFill>
                <a:effectLst/>
                <a:latin typeface="Arial" pitchFamily="34" charset="0"/>
                <a:ea typeface="+mn-ea"/>
                <a:cs typeface="+mn-cs"/>
              </a:rPr>
              <a:t> der G</a:t>
            </a:r>
            <a:r>
              <a:rPr lang="de-DE" sz="1200" b="0" i="0" kern="1200" dirty="0">
                <a:solidFill>
                  <a:schemeClr val="tx1"/>
                </a:solidFill>
                <a:effectLst/>
                <a:latin typeface="Arial" pitchFamily="34" charset="0"/>
                <a:ea typeface="+mn-ea"/>
                <a:cs typeface="+mn-cs"/>
              </a:rPr>
              <a:t>efährdungsbeurteilung berücksichtigt</a:t>
            </a:r>
            <a:r>
              <a:rPr lang="de-DE" sz="1200" b="0" i="0" kern="1200" baseline="0" dirty="0">
                <a:solidFill>
                  <a:schemeClr val="tx1"/>
                </a:solidFill>
                <a:effectLst/>
                <a:latin typeface="Arial" pitchFamily="34" charset="0"/>
                <a:ea typeface="+mn-ea"/>
                <a:cs typeface="+mn-cs"/>
              </a:rPr>
              <a:t> werden - </a:t>
            </a:r>
            <a:r>
              <a:rPr lang="de-DE" sz="1200" b="0" i="0" kern="1200" dirty="0">
                <a:solidFill>
                  <a:schemeClr val="tx1"/>
                </a:solidFill>
                <a:effectLst/>
                <a:latin typeface="Arial" pitchFamily="34" charset="0"/>
                <a:ea typeface="+mn-ea"/>
                <a:cs typeface="+mn-cs"/>
              </a:rPr>
              <a:t>schriftlich, in verständlicher Form und Sprache.</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b="0" i="0" kern="1200" dirty="0">
              <a:solidFill>
                <a:schemeClr val="tx1"/>
              </a:solidFill>
              <a:effectLst/>
              <a:latin typeface="Arial" pitchFamily="34" charset="0"/>
              <a:ea typeface="+mn-ea"/>
              <a:cs typeface="+mn-cs"/>
            </a:endParaRPr>
          </a:p>
          <a:p>
            <a:r>
              <a:rPr lang="de-DE" sz="1200" b="0" i="0" kern="1200" dirty="0">
                <a:solidFill>
                  <a:schemeClr val="tx1"/>
                </a:solidFill>
                <a:effectLst/>
                <a:latin typeface="Arial" pitchFamily="34" charset="0"/>
                <a:ea typeface="+mn-ea"/>
                <a:cs typeface="+mn-cs"/>
              </a:rPr>
              <a:t>Auf</a:t>
            </a:r>
            <a:r>
              <a:rPr lang="de-DE" sz="1200" b="0" i="0" kern="1200" baseline="0" dirty="0">
                <a:solidFill>
                  <a:schemeClr val="tx1"/>
                </a:solidFill>
                <a:effectLst/>
                <a:latin typeface="Arial" pitchFamily="34" charset="0"/>
                <a:ea typeface="+mn-ea"/>
                <a:cs typeface="+mn-cs"/>
              </a:rPr>
              <a:t> Basis der </a:t>
            </a:r>
            <a:r>
              <a:rPr lang="de-DE" sz="1200" b="0" i="0" kern="1200" dirty="0">
                <a:solidFill>
                  <a:schemeClr val="tx1"/>
                </a:solidFill>
                <a:effectLst/>
                <a:latin typeface="Arial" pitchFamily="34" charset="0"/>
                <a:ea typeface="+mn-ea"/>
                <a:cs typeface="+mn-cs"/>
              </a:rPr>
              <a:t>Betriebsanweisungen werden</a:t>
            </a:r>
            <a:r>
              <a:rPr lang="de-DE" sz="1200" b="0" i="0" kern="1200" baseline="0" dirty="0">
                <a:solidFill>
                  <a:schemeClr val="tx1"/>
                </a:solidFill>
                <a:effectLst/>
                <a:latin typeface="Arial" pitchFamily="34" charset="0"/>
                <a:ea typeface="+mn-ea"/>
                <a:cs typeface="+mn-cs"/>
              </a:rPr>
              <a:t> die Beschäftigten unterwiesen. Die Abbildung zeigt den typischen Aufbau der Betriebsanweisung:</a:t>
            </a:r>
          </a:p>
          <a:p>
            <a:pPr marL="171450" indent="-171450">
              <a:buFontTx/>
              <a:buChar char="-"/>
            </a:pPr>
            <a:r>
              <a:rPr lang="de-DE" sz="1200" b="0" i="0" kern="1200" baseline="0" dirty="0">
                <a:solidFill>
                  <a:schemeClr val="tx1"/>
                </a:solidFill>
                <a:effectLst/>
                <a:latin typeface="Arial" pitchFamily="34" charset="0"/>
                <a:ea typeface="+mn-ea"/>
                <a:cs typeface="+mn-cs"/>
              </a:rPr>
              <a:t>Bezeichnung</a:t>
            </a:r>
          </a:p>
          <a:p>
            <a:pPr marL="171450" indent="-171450">
              <a:buFontTx/>
              <a:buChar char="-"/>
            </a:pPr>
            <a:r>
              <a:rPr lang="de-DE" sz="1200" b="0" i="0" kern="1200" baseline="0" dirty="0">
                <a:solidFill>
                  <a:schemeClr val="tx1"/>
                </a:solidFill>
                <a:effectLst/>
                <a:latin typeface="Arial" pitchFamily="34" charset="0"/>
                <a:ea typeface="+mn-ea"/>
                <a:cs typeface="+mn-cs"/>
              </a:rPr>
              <a:t>Gefahren für Mensch und Umwelt</a:t>
            </a:r>
          </a:p>
          <a:p>
            <a:pPr marL="171450" indent="-171450">
              <a:buFontTx/>
              <a:buChar char="-"/>
            </a:pPr>
            <a:r>
              <a:rPr lang="de-DE" sz="1200" b="0" i="0" kern="1200" baseline="0" dirty="0">
                <a:solidFill>
                  <a:schemeClr val="tx1"/>
                </a:solidFill>
                <a:effectLst/>
                <a:latin typeface="Arial" pitchFamily="34" charset="0"/>
                <a:ea typeface="+mn-ea"/>
                <a:cs typeface="+mn-cs"/>
              </a:rPr>
              <a:t>Schutzmaßnahmen und Verhaltensregeln</a:t>
            </a:r>
          </a:p>
          <a:p>
            <a:pPr marL="171450" indent="-171450">
              <a:buFontTx/>
              <a:buChar char="-"/>
            </a:pPr>
            <a:r>
              <a:rPr lang="de-DE" sz="1200" b="0" i="0" kern="1200" baseline="0" dirty="0">
                <a:solidFill>
                  <a:schemeClr val="tx1"/>
                </a:solidFill>
                <a:effectLst/>
                <a:latin typeface="Arial" pitchFamily="34" charset="0"/>
                <a:ea typeface="+mn-ea"/>
                <a:cs typeface="+mn-cs"/>
              </a:rPr>
              <a:t>Verhalten im Gefahrfall</a:t>
            </a:r>
          </a:p>
          <a:p>
            <a:pPr marL="171450" indent="-171450">
              <a:buFontTx/>
              <a:buChar char="-"/>
            </a:pPr>
            <a:r>
              <a:rPr lang="de-DE" sz="1200" b="0" i="0" kern="1200" baseline="0" dirty="0">
                <a:solidFill>
                  <a:schemeClr val="tx1"/>
                </a:solidFill>
                <a:effectLst/>
                <a:latin typeface="Arial" pitchFamily="34" charset="0"/>
                <a:ea typeface="+mn-ea"/>
                <a:cs typeface="+mn-cs"/>
              </a:rPr>
              <a:t>Erste Hilfe</a:t>
            </a:r>
          </a:p>
          <a:p>
            <a:pPr marL="171450" indent="-171450">
              <a:buFontTx/>
              <a:buChar char="-"/>
            </a:pPr>
            <a:r>
              <a:rPr lang="de-DE" sz="1200" b="0" i="0" kern="1200" baseline="0" dirty="0">
                <a:solidFill>
                  <a:schemeClr val="tx1"/>
                </a:solidFill>
                <a:effectLst/>
                <a:latin typeface="Arial" pitchFamily="34" charset="0"/>
                <a:ea typeface="+mn-ea"/>
                <a:cs typeface="+mn-cs"/>
              </a:rPr>
              <a:t>Sachgerechte Entsorgung</a:t>
            </a:r>
          </a:p>
          <a:p>
            <a:pPr marL="171450" indent="-171450">
              <a:buFontTx/>
              <a:buChar char="-"/>
            </a:pPr>
            <a:endParaRPr lang="de-DE" sz="1200" b="0" i="0" kern="1200" baseline="0" dirty="0">
              <a:solidFill>
                <a:schemeClr val="tx1"/>
              </a:solidFill>
              <a:effectLst/>
              <a:latin typeface="Arial" pitchFamily="34" charset="0"/>
              <a:ea typeface="+mn-ea"/>
              <a:cs typeface="+mn-cs"/>
            </a:endParaRPr>
          </a:p>
          <a:p>
            <a:pPr marL="0" indent="0">
              <a:buFontTx/>
              <a:buNone/>
            </a:pPr>
            <a:r>
              <a:rPr lang="de-DE" sz="1200" b="0" i="0" kern="1200" baseline="0" dirty="0">
                <a:solidFill>
                  <a:schemeClr val="tx1"/>
                </a:solidFill>
                <a:effectLst/>
                <a:latin typeface="Arial" pitchFamily="34" charset="0"/>
                <a:ea typeface="+mn-ea"/>
                <a:cs typeface="+mn-cs"/>
              </a:rPr>
              <a:t>Es ist sinnvoll, die Gefahrstoff-Kennzeichen sowie Warn-, Verbots- und Gebotszeichen hier mit abzubilden. </a:t>
            </a:r>
            <a:endParaRPr lang="de-DE" i="1" dirty="0"/>
          </a:p>
          <a:p>
            <a:pPr algn="r"/>
            <a:endParaRPr lang="de-DE" i="1" dirty="0"/>
          </a:p>
          <a:p>
            <a:pPr algn="r"/>
            <a:r>
              <a:rPr lang="de-DE" i="1" dirty="0"/>
              <a:t>(Abb.: MPR-Reinigungstechnik)</a:t>
            </a:r>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9</a:t>
            </a:fld>
            <a:endParaRPr lang="de-DE" dirty="0"/>
          </a:p>
        </p:txBody>
      </p:sp>
    </p:spTree>
    <p:extLst>
      <p:ext uri="{BB962C8B-B14F-4D97-AF65-F5344CB8AC3E}">
        <p14:creationId xmlns:p14="http://schemas.microsoft.com/office/powerpoint/2010/main" val="1076754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E73A3078-B481-A548-9C3C-303E622977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981" t="31020" r="17556"/>
          <a:stretch/>
        </p:blipFill>
        <p:spPr>
          <a:xfrm>
            <a:off x="-41438" y="-1527156"/>
            <a:ext cx="12274875" cy="8408624"/>
          </a:xfrm>
          <a:prstGeom prst="rect">
            <a:avLst/>
          </a:prstGeom>
        </p:spPr>
      </p:pic>
      <p:sp>
        <p:nvSpPr>
          <p:cNvPr id="13" name="Rectangle 3">
            <a:extLst>
              <a:ext uri="{FF2B5EF4-FFF2-40B4-BE49-F238E27FC236}">
                <a16:creationId xmlns:a16="http://schemas.microsoft.com/office/drawing/2014/main" id="{7B585496-6076-0B43-93BF-F034E88FA878}"/>
              </a:ext>
            </a:extLst>
          </p:cNvPr>
          <p:cNvSpPr/>
          <p:nvPr userDrawn="1"/>
        </p:nvSpPr>
        <p:spPr>
          <a:xfrm flipV="1">
            <a:off x="911424" y="2018678"/>
            <a:ext cx="2592288" cy="53509"/>
          </a:xfrm>
          <a:prstGeom prst="rect">
            <a:avLst/>
          </a:prstGeom>
          <a:solidFill>
            <a:schemeClr val="bg1"/>
          </a:solidFill>
          <a:ln>
            <a:noFill/>
          </a:ln>
          <a:effectLst>
            <a:softEdge rad="25400"/>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fontAlgn="auto">
              <a:spcBef>
                <a:spcPts val="0"/>
              </a:spcBef>
              <a:spcAft>
                <a:spcPts val="0"/>
              </a:spcAft>
              <a:defRPr/>
            </a:pPr>
            <a:endParaRPr lang="en-US" dirty="0">
              <a:solidFill>
                <a:schemeClr val="accent2"/>
              </a:solidFill>
              <a:latin typeface="Open Sans Light"/>
            </a:endParaRPr>
          </a:p>
        </p:txBody>
      </p:sp>
      <p:sp>
        <p:nvSpPr>
          <p:cNvPr id="14" name="Rechteck 13">
            <a:extLst>
              <a:ext uri="{FF2B5EF4-FFF2-40B4-BE49-F238E27FC236}">
                <a16:creationId xmlns:a16="http://schemas.microsoft.com/office/drawing/2014/main" id="{79BCA129-A33A-6548-AC39-B124121C549E}"/>
              </a:ext>
            </a:extLst>
          </p:cNvPr>
          <p:cNvSpPr/>
          <p:nvPr userDrawn="1"/>
        </p:nvSpPr>
        <p:spPr>
          <a:xfrm>
            <a:off x="911424" y="2204864"/>
            <a:ext cx="6624736" cy="400110"/>
          </a:xfrm>
          <a:prstGeom prst="rect">
            <a:avLst/>
          </a:prstGeom>
        </p:spPr>
        <p:txBody>
          <a:bodyPr wrap="square" lIns="0">
            <a:spAutoFit/>
          </a:bodyPr>
          <a:lstStyle/>
          <a:p>
            <a:r>
              <a:rPr lang="de-DE" altLang="de-DE" sz="2000" b="1" dirty="0">
                <a:solidFill>
                  <a:schemeClr val="accent2"/>
                </a:solidFill>
                <a:latin typeface="Calibri" panose="020F0502020204030204" pitchFamily="34" charset="0"/>
              </a:rPr>
              <a:t>Herzlich willkommen!</a:t>
            </a:r>
            <a:endParaRPr lang="de-DE" sz="2000" b="1" dirty="0">
              <a:solidFill>
                <a:schemeClr val="accent2"/>
              </a:solidFill>
              <a:latin typeface="Calibri" panose="020F0502020204030204" pitchFamily="34" charset="0"/>
            </a:endParaRPr>
          </a:p>
        </p:txBody>
      </p:sp>
      <p:sp>
        <p:nvSpPr>
          <p:cNvPr id="15" name="Rectangle 3">
            <a:extLst>
              <a:ext uri="{FF2B5EF4-FFF2-40B4-BE49-F238E27FC236}">
                <a16:creationId xmlns:a16="http://schemas.microsoft.com/office/drawing/2014/main" id="{E711BE51-0A87-F545-AF42-1D19DEE060CF}"/>
              </a:ext>
            </a:extLst>
          </p:cNvPr>
          <p:cNvSpPr/>
          <p:nvPr userDrawn="1"/>
        </p:nvSpPr>
        <p:spPr>
          <a:xfrm flipV="1">
            <a:off x="911424" y="2018678"/>
            <a:ext cx="2592288" cy="53509"/>
          </a:xfrm>
          <a:prstGeom prst="rect">
            <a:avLst/>
          </a:prstGeom>
          <a:solidFill>
            <a:schemeClr val="bg1"/>
          </a:solidFill>
          <a:ln>
            <a:noFill/>
          </a:ln>
          <a:effectLst>
            <a:softEdge rad="25400"/>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fontAlgn="auto">
              <a:spcBef>
                <a:spcPts val="0"/>
              </a:spcBef>
              <a:spcAft>
                <a:spcPts val="0"/>
              </a:spcAft>
              <a:defRPr/>
            </a:pPr>
            <a:endParaRPr lang="en-US" dirty="0">
              <a:solidFill>
                <a:schemeClr val="accent2"/>
              </a:solidFill>
              <a:latin typeface="Open Sans Light"/>
            </a:endParaRPr>
          </a:p>
        </p:txBody>
      </p:sp>
      <p:sp>
        <p:nvSpPr>
          <p:cNvPr id="17" name="Textplatzhalter 14">
            <a:extLst>
              <a:ext uri="{FF2B5EF4-FFF2-40B4-BE49-F238E27FC236}">
                <a16:creationId xmlns:a16="http://schemas.microsoft.com/office/drawing/2014/main" id="{781E1E64-89E8-0F4D-ABA7-694A6235BD52}"/>
              </a:ext>
            </a:extLst>
          </p:cNvPr>
          <p:cNvSpPr>
            <a:spLocks noGrp="1"/>
          </p:cNvSpPr>
          <p:nvPr>
            <p:ph type="body" sz="quarter" idx="11" hasCustomPrompt="1"/>
          </p:nvPr>
        </p:nvSpPr>
        <p:spPr>
          <a:xfrm>
            <a:off x="911424" y="844280"/>
            <a:ext cx="8064896" cy="568746"/>
          </a:xfrm>
          <a:prstGeom prst="rect">
            <a:avLst/>
          </a:prstGeom>
        </p:spPr>
        <p:txBody>
          <a:bodyPr lIns="0"/>
          <a:lstStyle>
            <a:lvl1pPr marL="0" indent="0">
              <a:buNone/>
              <a:defRPr sz="4000" b="1">
                <a:solidFill>
                  <a:schemeClr val="accent2"/>
                </a:solidFill>
                <a:latin typeface="Calibri" panose="020F0502020204030204" pitchFamily="34" charset="0"/>
              </a:defRPr>
            </a:lvl1pPr>
          </a:lstStyle>
          <a:p>
            <a:pPr lvl="0"/>
            <a:r>
              <a:rPr lang="de-DE" dirty="0"/>
              <a:t>Rubrik</a:t>
            </a:r>
          </a:p>
        </p:txBody>
      </p:sp>
      <p:sp>
        <p:nvSpPr>
          <p:cNvPr id="18" name="Textplatzhalter 17">
            <a:extLst>
              <a:ext uri="{FF2B5EF4-FFF2-40B4-BE49-F238E27FC236}">
                <a16:creationId xmlns:a16="http://schemas.microsoft.com/office/drawing/2014/main" id="{1F178F23-C64C-CA40-9FAB-CED00012D3D8}"/>
              </a:ext>
            </a:extLst>
          </p:cNvPr>
          <p:cNvSpPr>
            <a:spLocks noGrp="1"/>
          </p:cNvSpPr>
          <p:nvPr>
            <p:ph type="body" sz="quarter" idx="12" hasCustomPrompt="1"/>
          </p:nvPr>
        </p:nvSpPr>
        <p:spPr>
          <a:xfrm>
            <a:off x="911425" y="1432380"/>
            <a:ext cx="11904497" cy="413878"/>
          </a:xfrm>
          <a:prstGeom prst="rect">
            <a:avLst/>
          </a:prstGeom>
        </p:spPr>
        <p:txBody>
          <a:bodyPr lIns="0"/>
          <a:lstStyle>
            <a:lvl1pPr marL="0" indent="0">
              <a:buNone/>
              <a:defRPr sz="2400" b="1" baseline="0">
                <a:solidFill>
                  <a:schemeClr val="bg1"/>
                </a:solidFill>
                <a:latin typeface="Calibri" panose="020F0502020204030204" pitchFamily="34" charset="0"/>
              </a:defRPr>
            </a:lvl1pPr>
          </a:lstStyle>
          <a:p>
            <a:pPr lvl="0"/>
            <a:r>
              <a:rPr lang="de-DE" dirty="0"/>
              <a:t>Titel der Präsentation</a:t>
            </a:r>
          </a:p>
        </p:txBody>
      </p:sp>
      <p:pic>
        <p:nvPicPr>
          <p:cNvPr id="20" name="Grafik 19">
            <a:extLst>
              <a:ext uri="{FF2B5EF4-FFF2-40B4-BE49-F238E27FC236}">
                <a16:creationId xmlns:a16="http://schemas.microsoft.com/office/drawing/2014/main" id="{EDA9028C-97F9-A143-8B9C-22618C09A1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6320" y="5542959"/>
            <a:ext cx="2769096" cy="950723"/>
          </a:xfrm>
          <a:prstGeom prst="rect">
            <a:avLst/>
          </a:prstGeom>
        </p:spPr>
      </p:pic>
    </p:spTree>
    <p:extLst>
      <p:ext uri="{BB962C8B-B14F-4D97-AF65-F5344CB8AC3E}">
        <p14:creationId xmlns:p14="http://schemas.microsoft.com/office/powerpoint/2010/main" val="276131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rlage Tabelle">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49" name="Textplatzhalter 14"/>
          <p:cNvSpPr>
            <a:spLocks noGrp="1"/>
          </p:cNvSpPr>
          <p:nvPr>
            <p:ph type="body" sz="quarter" idx="10" hasCustomPrompt="1"/>
          </p:nvPr>
        </p:nvSpPr>
        <p:spPr>
          <a:xfrm>
            <a:off x="713657" y="1743199"/>
            <a:ext cx="10604583" cy="431502"/>
          </a:xfrm>
          <a:prstGeom prst="rect">
            <a:avLst/>
          </a:prstGeom>
        </p:spPr>
        <p:txBody>
          <a:bodyPr lIns="0"/>
          <a:lstStyle>
            <a:lvl1pPr marL="0" indent="0">
              <a:buNone/>
              <a:defRPr sz="2400" b="1">
                <a:solidFill>
                  <a:schemeClr val="accent1"/>
                </a:solidFill>
                <a:latin typeface="Calibri" panose="020F0502020204030204" pitchFamily="34" charset="0"/>
              </a:defRPr>
            </a:lvl1pPr>
          </a:lstStyle>
          <a:p>
            <a:pPr lvl="0"/>
            <a:r>
              <a:rPr lang="de-DE" dirty="0"/>
              <a:t>Überschrift</a:t>
            </a:r>
          </a:p>
        </p:txBody>
      </p:sp>
      <p:sp>
        <p:nvSpPr>
          <p:cNvPr id="5" name="Tabellenplatzhalter 4"/>
          <p:cNvSpPr>
            <a:spLocks noGrp="1"/>
          </p:cNvSpPr>
          <p:nvPr>
            <p:ph type="tbl" sz="quarter" idx="11"/>
          </p:nvPr>
        </p:nvSpPr>
        <p:spPr>
          <a:xfrm>
            <a:off x="713656" y="2406422"/>
            <a:ext cx="10598835" cy="3398842"/>
          </a:xfrm>
          <a:prstGeom prst="rect">
            <a:avLst/>
          </a:prstGeom>
        </p:spPr>
        <p:txBody>
          <a:bodyPr/>
          <a:lstStyle>
            <a:lvl1pPr marL="0" indent="0">
              <a:buNone/>
              <a:defRPr sz="1800">
                <a:latin typeface="Calibri" panose="020F0502020204030204" pitchFamily="34" charset="0"/>
              </a:defRPr>
            </a:lvl1pPr>
          </a:lstStyle>
          <a:p>
            <a:r>
              <a:rPr lang="de-DE"/>
              <a:t>Tabelle durch Klicken auf Symbol hinzufügen</a:t>
            </a:r>
            <a:endParaRPr lang="de-DE" dirty="0"/>
          </a:p>
        </p:txBody>
      </p:sp>
    </p:spTree>
    <p:extLst>
      <p:ext uri="{BB962C8B-B14F-4D97-AF65-F5344CB8AC3E}">
        <p14:creationId xmlns:p14="http://schemas.microsoft.com/office/powerpoint/2010/main" val="69576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htung-Folie">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2" name="Gruppieren 11"/>
          <p:cNvGrpSpPr/>
          <p:nvPr userDrawn="1"/>
        </p:nvGrpSpPr>
        <p:grpSpPr>
          <a:xfrm>
            <a:off x="1487489" y="1340768"/>
            <a:ext cx="9016831" cy="4113164"/>
            <a:chOff x="1115616" y="1340768"/>
            <a:chExt cx="6762623" cy="4113164"/>
          </a:xfrm>
        </p:grpSpPr>
        <p:grpSp>
          <p:nvGrpSpPr>
            <p:cNvPr id="13" name="Gruppieren 12"/>
            <p:cNvGrpSpPr/>
            <p:nvPr/>
          </p:nvGrpSpPr>
          <p:grpSpPr>
            <a:xfrm>
              <a:off x="1311333" y="1775547"/>
              <a:ext cx="6566906" cy="3678385"/>
              <a:chOff x="1475656" y="1994360"/>
              <a:chExt cx="6566906" cy="3678385"/>
            </a:xfrm>
          </p:grpSpPr>
          <p:sp>
            <p:nvSpPr>
              <p:cNvPr id="19" name="Diagonal liegende Ecken des Rechtecks abrunden 18"/>
              <p:cNvSpPr/>
              <p:nvPr/>
            </p:nvSpPr>
            <p:spPr>
              <a:xfrm>
                <a:off x="1475656" y="2029955"/>
                <a:ext cx="6566906" cy="3642790"/>
              </a:xfrm>
              <a:prstGeom prst="round2Diag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0" name="Rechteck 19"/>
              <p:cNvSpPr/>
              <p:nvPr/>
            </p:nvSpPr>
            <p:spPr>
              <a:xfrm>
                <a:off x="1475656" y="1994360"/>
                <a:ext cx="6566906" cy="585509"/>
              </a:xfrm>
              <a:prstGeom prst="rect">
                <a:avLst/>
              </a:prstGeom>
              <a:solidFill>
                <a:schemeClr val="bg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grpSp>
        <p:grpSp>
          <p:nvGrpSpPr>
            <p:cNvPr id="14" name="Gruppieren 13"/>
            <p:cNvGrpSpPr/>
            <p:nvPr/>
          </p:nvGrpSpPr>
          <p:grpSpPr>
            <a:xfrm>
              <a:off x="1115616" y="1340768"/>
              <a:ext cx="807784" cy="1938992"/>
              <a:chOff x="1259632" y="1317618"/>
              <a:chExt cx="807784" cy="1938992"/>
            </a:xfrm>
          </p:grpSpPr>
          <p:sp>
            <p:nvSpPr>
              <p:cNvPr id="17" name="Freihandform 16"/>
              <p:cNvSpPr/>
              <p:nvPr/>
            </p:nvSpPr>
            <p:spPr>
              <a:xfrm rot="5400000">
                <a:off x="969204" y="1883222"/>
                <a:ext cx="1388639" cy="807784"/>
              </a:xfrm>
              <a:custGeom>
                <a:avLst/>
                <a:gdLst>
                  <a:gd name="connsiteX0" fmla="*/ 0 w 2178962"/>
                  <a:gd name="connsiteY0" fmla="*/ 0 h 685516"/>
                  <a:gd name="connsiteX1" fmla="*/ 1271061 w 2178962"/>
                  <a:gd name="connsiteY1" fmla="*/ 0 h 685516"/>
                  <a:gd name="connsiteX2" fmla="*/ 1530721 w 2178962"/>
                  <a:gd name="connsiteY2" fmla="*/ -73350 h 685516"/>
                  <a:gd name="connsiteX3" fmla="*/ 1815802 w 2178962"/>
                  <a:gd name="connsiteY3" fmla="*/ 0 h 685516"/>
                  <a:gd name="connsiteX4" fmla="*/ 2178962 w 2178962"/>
                  <a:gd name="connsiteY4" fmla="*/ 0 h 685516"/>
                  <a:gd name="connsiteX5" fmla="*/ 2178962 w 2178962"/>
                  <a:gd name="connsiteY5" fmla="*/ 114253 h 685516"/>
                  <a:gd name="connsiteX6" fmla="*/ 2178962 w 2178962"/>
                  <a:gd name="connsiteY6" fmla="*/ 114253 h 685516"/>
                  <a:gd name="connsiteX7" fmla="*/ 2178962 w 2178962"/>
                  <a:gd name="connsiteY7" fmla="*/ 285632 h 685516"/>
                  <a:gd name="connsiteX8" fmla="*/ 2178962 w 2178962"/>
                  <a:gd name="connsiteY8" fmla="*/ 685516 h 685516"/>
                  <a:gd name="connsiteX9" fmla="*/ 1815802 w 2178962"/>
                  <a:gd name="connsiteY9" fmla="*/ 685516 h 685516"/>
                  <a:gd name="connsiteX10" fmla="*/ 1271061 w 2178962"/>
                  <a:gd name="connsiteY10" fmla="*/ 685516 h 685516"/>
                  <a:gd name="connsiteX11" fmla="*/ 1271061 w 2178962"/>
                  <a:gd name="connsiteY11" fmla="*/ 685516 h 685516"/>
                  <a:gd name="connsiteX12" fmla="*/ 0 w 2178962"/>
                  <a:gd name="connsiteY12" fmla="*/ 685516 h 685516"/>
                  <a:gd name="connsiteX13" fmla="*/ 0 w 2178962"/>
                  <a:gd name="connsiteY13" fmla="*/ 285632 h 685516"/>
                  <a:gd name="connsiteX14" fmla="*/ 0 w 2178962"/>
                  <a:gd name="connsiteY14" fmla="*/ 114253 h 685516"/>
                  <a:gd name="connsiteX15" fmla="*/ 0 w 2178962"/>
                  <a:gd name="connsiteY15" fmla="*/ 114253 h 685516"/>
                  <a:gd name="connsiteX16" fmla="*/ 0 w 2178962"/>
                  <a:gd name="connsiteY16" fmla="*/ 0 h 685516"/>
                  <a:gd name="connsiteX0" fmla="*/ 0 w 2178962"/>
                  <a:gd name="connsiteY0" fmla="*/ 73350 h 758866"/>
                  <a:gd name="connsiteX1" fmla="*/ 1271061 w 2178962"/>
                  <a:gd name="connsiteY1" fmla="*/ 73350 h 758866"/>
                  <a:gd name="connsiteX2" fmla="*/ 1530724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530724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156777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156777 w 2178962"/>
                  <a:gd name="connsiteY2" fmla="*/ 0 h 758866"/>
                  <a:gd name="connsiteX3" fmla="*/ 1347121 w 2178962"/>
                  <a:gd name="connsiteY3" fmla="*/ 76746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117494 h 803010"/>
                  <a:gd name="connsiteX1" fmla="*/ 917058 w 2178962"/>
                  <a:gd name="connsiteY1" fmla="*/ 120889 h 803010"/>
                  <a:gd name="connsiteX2" fmla="*/ 1131850 w 2178962"/>
                  <a:gd name="connsiteY2" fmla="*/ 0 h 803010"/>
                  <a:gd name="connsiteX3" fmla="*/ 1347121 w 2178962"/>
                  <a:gd name="connsiteY3" fmla="*/ 120890 h 803010"/>
                  <a:gd name="connsiteX4" fmla="*/ 2178962 w 2178962"/>
                  <a:gd name="connsiteY4" fmla="*/ 117494 h 803010"/>
                  <a:gd name="connsiteX5" fmla="*/ 2178962 w 2178962"/>
                  <a:gd name="connsiteY5" fmla="*/ 231747 h 803010"/>
                  <a:gd name="connsiteX6" fmla="*/ 2178962 w 2178962"/>
                  <a:gd name="connsiteY6" fmla="*/ 231747 h 803010"/>
                  <a:gd name="connsiteX7" fmla="*/ 2178962 w 2178962"/>
                  <a:gd name="connsiteY7" fmla="*/ 403126 h 803010"/>
                  <a:gd name="connsiteX8" fmla="*/ 2178962 w 2178962"/>
                  <a:gd name="connsiteY8" fmla="*/ 803010 h 803010"/>
                  <a:gd name="connsiteX9" fmla="*/ 1815802 w 2178962"/>
                  <a:gd name="connsiteY9" fmla="*/ 803010 h 803010"/>
                  <a:gd name="connsiteX10" fmla="*/ 1271061 w 2178962"/>
                  <a:gd name="connsiteY10" fmla="*/ 803010 h 803010"/>
                  <a:gd name="connsiteX11" fmla="*/ 1271061 w 2178962"/>
                  <a:gd name="connsiteY11" fmla="*/ 803010 h 803010"/>
                  <a:gd name="connsiteX12" fmla="*/ 0 w 2178962"/>
                  <a:gd name="connsiteY12" fmla="*/ 803010 h 803010"/>
                  <a:gd name="connsiteX13" fmla="*/ 0 w 2178962"/>
                  <a:gd name="connsiteY13" fmla="*/ 403126 h 803010"/>
                  <a:gd name="connsiteX14" fmla="*/ 0 w 2178962"/>
                  <a:gd name="connsiteY14" fmla="*/ 231747 h 803010"/>
                  <a:gd name="connsiteX15" fmla="*/ 0 w 2178962"/>
                  <a:gd name="connsiteY15" fmla="*/ 231747 h 803010"/>
                  <a:gd name="connsiteX16" fmla="*/ 0 w 2178962"/>
                  <a:gd name="connsiteY16" fmla="*/ 117494 h 803010"/>
                  <a:gd name="connsiteX0" fmla="*/ 0 w 2178962"/>
                  <a:gd name="connsiteY0" fmla="*/ 117494 h 803010"/>
                  <a:gd name="connsiteX1" fmla="*/ 922044 w 2178962"/>
                  <a:gd name="connsiteY1" fmla="*/ 120889 h 803010"/>
                  <a:gd name="connsiteX2" fmla="*/ 1131850 w 2178962"/>
                  <a:gd name="connsiteY2" fmla="*/ 0 h 803010"/>
                  <a:gd name="connsiteX3" fmla="*/ 1347121 w 2178962"/>
                  <a:gd name="connsiteY3" fmla="*/ 120890 h 803010"/>
                  <a:gd name="connsiteX4" fmla="*/ 2178962 w 2178962"/>
                  <a:gd name="connsiteY4" fmla="*/ 117494 h 803010"/>
                  <a:gd name="connsiteX5" fmla="*/ 2178962 w 2178962"/>
                  <a:gd name="connsiteY5" fmla="*/ 231747 h 803010"/>
                  <a:gd name="connsiteX6" fmla="*/ 2178962 w 2178962"/>
                  <a:gd name="connsiteY6" fmla="*/ 231747 h 803010"/>
                  <a:gd name="connsiteX7" fmla="*/ 2178962 w 2178962"/>
                  <a:gd name="connsiteY7" fmla="*/ 403126 h 803010"/>
                  <a:gd name="connsiteX8" fmla="*/ 2178962 w 2178962"/>
                  <a:gd name="connsiteY8" fmla="*/ 803010 h 803010"/>
                  <a:gd name="connsiteX9" fmla="*/ 1815802 w 2178962"/>
                  <a:gd name="connsiteY9" fmla="*/ 803010 h 803010"/>
                  <a:gd name="connsiteX10" fmla="*/ 1271061 w 2178962"/>
                  <a:gd name="connsiteY10" fmla="*/ 803010 h 803010"/>
                  <a:gd name="connsiteX11" fmla="*/ 1271061 w 2178962"/>
                  <a:gd name="connsiteY11" fmla="*/ 803010 h 803010"/>
                  <a:gd name="connsiteX12" fmla="*/ 0 w 2178962"/>
                  <a:gd name="connsiteY12" fmla="*/ 803010 h 803010"/>
                  <a:gd name="connsiteX13" fmla="*/ 0 w 2178962"/>
                  <a:gd name="connsiteY13" fmla="*/ 403126 h 803010"/>
                  <a:gd name="connsiteX14" fmla="*/ 0 w 2178962"/>
                  <a:gd name="connsiteY14" fmla="*/ 231747 h 803010"/>
                  <a:gd name="connsiteX15" fmla="*/ 0 w 2178962"/>
                  <a:gd name="connsiteY15" fmla="*/ 231747 h 803010"/>
                  <a:gd name="connsiteX16" fmla="*/ 0 w 2178962"/>
                  <a:gd name="connsiteY16" fmla="*/ 117494 h 803010"/>
                  <a:gd name="connsiteX0" fmla="*/ 0 w 2178962"/>
                  <a:gd name="connsiteY0" fmla="*/ 131950 h 817466"/>
                  <a:gd name="connsiteX1" fmla="*/ 922044 w 2178962"/>
                  <a:gd name="connsiteY1" fmla="*/ 135345 h 817466"/>
                  <a:gd name="connsiteX2" fmla="*/ 1089396 w 2178962"/>
                  <a:gd name="connsiteY2" fmla="*/ 0 h 817466"/>
                  <a:gd name="connsiteX3" fmla="*/ 1347121 w 2178962"/>
                  <a:gd name="connsiteY3" fmla="*/ 135346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246203 h 817466"/>
                  <a:gd name="connsiteX16" fmla="*/ 0 w 2178962"/>
                  <a:gd name="connsiteY16"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246203 h 817466"/>
                  <a:gd name="connsiteX16" fmla="*/ 0 w 2178962"/>
                  <a:gd name="connsiteY16"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246203 h 817466"/>
                  <a:gd name="connsiteX14" fmla="*/ 0 w 2178962"/>
                  <a:gd name="connsiteY14"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417582 h 817466"/>
                  <a:gd name="connsiteX7" fmla="*/ 2178962 w 2178962"/>
                  <a:gd name="connsiteY7" fmla="*/ 817466 h 817466"/>
                  <a:gd name="connsiteX8" fmla="*/ 1815802 w 2178962"/>
                  <a:gd name="connsiteY8" fmla="*/ 817466 h 817466"/>
                  <a:gd name="connsiteX9" fmla="*/ 1271061 w 2178962"/>
                  <a:gd name="connsiteY9" fmla="*/ 817466 h 817466"/>
                  <a:gd name="connsiteX10" fmla="*/ 1271061 w 2178962"/>
                  <a:gd name="connsiteY10" fmla="*/ 817466 h 817466"/>
                  <a:gd name="connsiteX11" fmla="*/ 0 w 2178962"/>
                  <a:gd name="connsiteY11" fmla="*/ 817466 h 817466"/>
                  <a:gd name="connsiteX12" fmla="*/ 0 w 2178962"/>
                  <a:gd name="connsiteY12"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817466 h 817466"/>
                  <a:gd name="connsiteX7" fmla="*/ 1815802 w 2178962"/>
                  <a:gd name="connsiteY7" fmla="*/ 817466 h 817466"/>
                  <a:gd name="connsiteX8" fmla="*/ 1271061 w 2178962"/>
                  <a:gd name="connsiteY8" fmla="*/ 817466 h 817466"/>
                  <a:gd name="connsiteX9" fmla="*/ 1271061 w 2178962"/>
                  <a:gd name="connsiteY9" fmla="*/ 817466 h 817466"/>
                  <a:gd name="connsiteX10" fmla="*/ 0 w 2178962"/>
                  <a:gd name="connsiteY10" fmla="*/ 817466 h 817466"/>
                  <a:gd name="connsiteX11" fmla="*/ 0 w 2178962"/>
                  <a:gd name="connsiteY11"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1271061 w 2178962"/>
                  <a:gd name="connsiteY7" fmla="*/ 817466 h 817466"/>
                  <a:gd name="connsiteX8" fmla="*/ 1271061 w 2178962"/>
                  <a:gd name="connsiteY8" fmla="*/ 817466 h 817466"/>
                  <a:gd name="connsiteX9" fmla="*/ 0 w 2178962"/>
                  <a:gd name="connsiteY9" fmla="*/ 817466 h 817466"/>
                  <a:gd name="connsiteX10" fmla="*/ 0 w 2178962"/>
                  <a:gd name="connsiteY10"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1271061 w 2178962"/>
                  <a:gd name="connsiteY7" fmla="*/ 817466 h 817466"/>
                  <a:gd name="connsiteX8" fmla="*/ 0 w 2178962"/>
                  <a:gd name="connsiteY8" fmla="*/ 817466 h 817466"/>
                  <a:gd name="connsiteX9" fmla="*/ 0 w 2178962"/>
                  <a:gd name="connsiteY9"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0 w 2178962"/>
                  <a:gd name="connsiteY7" fmla="*/ 817466 h 817466"/>
                  <a:gd name="connsiteX8" fmla="*/ 0 w 2178962"/>
                  <a:gd name="connsiteY8"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0 w 2178962"/>
                  <a:gd name="connsiteY6" fmla="*/ 817466 h 817466"/>
                  <a:gd name="connsiteX7" fmla="*/ 0 w 2178962"/>
                  <a:gd name="connsiteY7" fmla="*/ 131950 h 817466"/>
                  <a:gd name="connsiteX0" fmla="*/ 0 w 2178964"/>
                  <a:gd name="connsiteY0" fmla="*/ 131950 h 817466"/>
                  <a:gd name="connsiteX1" fmla="*/ 922044 w 2178964"/>
                  <a:gd name="connsiteY1" fmla="*/ 135345 h 817466"/>
                  <a:gd name="connsiteX2" fmla="*/ 1089396 w 2178964"/>
                  <a:gd name="connsiteY2" fmla="*/ 0 h 817466"/>
                  <a:gd name="connsiteX3" fmla="*/ 1262216 w 2178964"/>
                  <a:gd name="connsiteY3" fmla="*/ 130527 h 817466"/>
                  <a:gd name="connsiteX4" fmla="*/ 2178962 w 2178964"/>
                  <a:gd name="connsiteY4" fmla="*/ 131950 h 817466"/>
                  <a:gd name="connsiteX5" fmla="*/ 2178965 w 2178964"/>
                  <a:gd name="connsiteY5" fmla="*/ 817466 h 817466"/>
                  <a:gd name="connsiteX6" fmla="*/ 0 w 2178964"/>
                  <a:gd name="connsiteY6" fmla="*/ 817466 h 817466"/>
                  <a:gd name="connsiteX7" fmla="*/ 0 w 2178964"/>
                  <a:gd name="connsiteY7" fmla="*/ 131950 h 817466"/>
                  <a:gd name="connsiteX0" fmla="*/ 0 w 2178965"/>
                  <a:gd name="connsiteY0" fmla="*/ 131950 h 817466"/>
                  <a:gd name="connsiteX1" fmla="*/ 922044 w 2178965"/>
                  <a:gd name="connsiteY1" fmla="*/ 135345 h 817466"/>
                  <a:gd name="connsiteX2" fmla="*/ 1089396 w 2178965"/>
                  <a:gd name="connsiteY2" fmla="*/ 0 h 817466"/>
                  <a:gd name="connsiteX3" fmla="*/ 1262216 w 2178965"/>
                  <a:gd name="connsiteY3" fmla="*/ 130527 h 817466"/>
                  <a:gd name="connsiteX4" fmla="*/ 2178965 w 2178965"/>
                  <a:gd name="connsiteY4" fmla="*/ 131949 h 817466"/>
                  <a:gd name="connsiteX5" fmla="*/ 2178965 w 2178965"/>
                  <a:gd name="connsiteY5" fmla="*/ 817466 h 817466"/>
                  <a:gd name="connsiteX6" fmla="*/ 0 w 2178965"/>
                  <a:gd name="connsiteY6" fmla="*/ 817466 h 817466"/>
                  <a:gd name="connsiteX7" fmla="*/ 0 w 2178965"/>
                  <a:gd name="connsiteY7" fmla="*/ 131950 h 817466"/>
                  <a:gd name="connsiteX0" fmla="*/ 0 w 2178965"/>
                  <a:gd name="connsiteY0" fmla="*/ 74633 h 760149"/>
                  <a:gd name="connsiteX1" fmla="*/ 922044 w 2178965"/>
                  <a:gd name="connsiteY1" fmla="*/ 78028 h 760149"/>
                  <a:gd name="connsiteX2" fmla="*/ 1105701 w 2178965"/>
                  <a:gd name="connsiteY2" fmla="*/ 0 h 760149"/>
                  <a:gd name="connsiteX3" fmla="*/ 1262216 w 2178965"/>
                  <a:gd name="connsiteY3" fmla="*/ 73210 h 760149"/>
                  <a:gd name="connsiteX4" fmla="*/ 2178965 w 2178965"/>
                  <a:gd name="connsiteY4" fmla="*/ 74632 h 760149"/>
                  <a:gd name="connsiteX5" fmla="*/ 2178965 w 2178965"/>
                  <a:gd name="connsiteY5" fmla="*/ 760149 h 760149"/>
                  <a:gd name="connsiteX6" fmla="*/ 0 w 2178965"/>
                  <a:gd name="connsiteY6" fmla="*/ 760149 h 760149"/>
                  <a:gd name="connsiteX7" fmla="*/ 0 w 2178965"/>
                  <a:gd name="connsiteY7" fmla="*/ 74633 h 760149"/>
                  <a:gd name="connsiteX0" fmla="*/ 0 w 2178965"/>
                  <a:gd name="connsiteY0" fmla="*/ 1423 h 686939"/>
                  <a:gd name="connsiteX1" fmla="*/ 922044 w 2178965"/>
                  <a:gd name="connsiteY1" fmla="*/ 4818 h 686939"/>
                  <a:gd name="connsiteX2" fmla="*/ 1262216 w 2178965"/>
                  <a:gd name="connsiteY2" fmla="*/ 0 h 686939"/>
                  <a:gd name="connsiteX3" fmla="*/ 2178965 w 2178965"/>
                  <a:gd name="connsiteY3" fmla="*/ 1422 h 686939"/>
                  <a:gd name="connsiteX4" fmla="*/ 2178965 w 2178965"/>
                  <a:gd name="connsiteY4" fmla="*/ 686939 h 686939"/>
                  <a:gd name="connsiteX5" fmla="*/ 0 w 2178965"/>
                  <a:gd name="connsiteY5" fmla="*/ 686939 h 686939"/>
                  <a:gd name="connsiteX6" fmla="*/ 0 w 2178965"/>
                  <a:gd name="connsiteY6" fmla="*/ 1423 h 686939"/>
                  <a:gd name="connsiteX0" fmla="*/ 0 w 2178965"/>
                  <a:gd name="connsiteY0" fmla="*/ 1423 h 686939"/>
                  <a:gd name="connsiteX1" fmla="*/ 1262216 w 2178965"/>
                  <a:gd name="connsiteY1" fmla="*/ 0 h 686939"/>
                  <a:gd name="connsiteX2" fmla="*/ 2178965 w 2178965"/>
                  <a:gd name="connsiteY2" fmla="*/ 1422 h 686939"/>
                  <a:gd name="connsiteX3" fmla="*/ 2178965 w 2178965"/>
                  <a:gd name="connsiteY3" fmla="*/ 686939 h 686939"/>
                  <a:gd name="connsiteX4" fmla="*/ 0 w 2178965"/>
                  <a:gd name="connsiteY4" fmla="*/ 686939 h 686939"/>
                  <a:gd name="connsiteX5" fmla="*/ 0 w 2178965"/>
                  <a:gd name="connsiteY5" fmla="*/ 1423 h 686939"/>
                  <a:gd name="connsiteX0" fmla="*/ 0 w 2178965"/>
                  <a:gd name="connsiteY0" fmla="*/ 1 h 685517"/>
                  <a:gd name="connsiteX1" fmla="*/ 2178965 w 2178965"/>
                  <a:gd name="connsiteY1" fmla="*/ 0 h 685517"/>
                  <a:gd name="connsiteX2" fmla="*/ 2178965 w 2178965"/>
                  <a:gd name="connsiteY2" fmla="*/ 685517 h 685517"/>
                  <a:gd name="connsiteX3" fmla="*/ 0 w 2178965"/>
                  <a:gd name="connsiteY3" fmla="*/ 685517 h 685517"/>
                  <a:gd name="connsiteX4" fmla="*/ 0 w 2178965"/>
                  <a:gd name="connsiteY4" fmla="*/ 1 h 68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65" h="685517">
                    <a:moveTo>
                      <a:pt x="0" y="1"/>
                    </a:moveTo>
                    <a:lnTo>
                      <a:pt x="2178965" y="0"/>
                    </a:lnTo>
                    <a:cubicBezTo>
                      <a:pt x="2178966" y="228505"/>
                      <a:pt x="2178964" y="457012"/>
                      <a:pt x="2178965" y="685517"/>
                    </a:cubicBezTo>
                    <a:lnTo>
                      <a:pt x="0" y="685517"/>
                    </a:lnTo>
                    <a:lnTo>
                      <a:pt x="0" y="1"/>
                    </a:lnTo>
                    <a:close/>
                  </a:path>
                </a:pathLst>
              </a:custGeom>
              <a:ln w="254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de-DE" sz="2600" kern="1200"/>
              </a:p>
            </p:txBody>
          </p:sp>
          <p:sp>
            <p:nvSpPr>
              <p:cNvPr id="18" name="Rechteck 17"/>
              <p:cNvSpPr/>
              <p:nvPr/>
            </p:nvSpPr>
            <p:spPr>
              <a:xfrm>
                <a:off x="1291461" y="1317618"/>
                <a:ext cx="720080" cy="1938992"/>
              </a:xfrm>
              <a:prstGeom prst="rect">
                <a:avLst/>
              </a:prstGeom>
            </p:spPr>
            <p:txBody>
              <a:bodyPr wrap="square">
                <a:spAutoFit/>
              </a:bodyPr>
              <a:lstStyle/>
              <a:p>
                <a:pPr marL="0" indent="0">
                  <a:buClr>
                    <a:schemeClr val="bg2">
                      <a:lumMod val="75000"/>
                    </a:schemeClr>
                  </a:buClr>
                  <a:buSzPct val="100000"/>
                  <a:buNone/>
                </a:pPr>
                <a:r>
                  <a:rPr lang="de-DE" altLang="de-DE" sz="12000" b="1" kern="0" dirty="0">
                    <a:solidFill>
                      <a:schemeClr val="bg1"/>
                    </a:solidFill>
                    <a:latin typeface="Calibri" panose="020F0502020204030204" pitchFamily="34" charset="0"/>
                  </a:rPr>
                  <a:t>!</a:t>
                </a:r>
              </a:p>
            </p:txBody>
          </p:sp>
        </p:grpSp>
      </p:grpSp>
      <p:sp>
        <p:nvSpPr>
          <p:cNvPr id="23" name="Textplatzhalter 15"/>
          <p:cNvSpPr>
            <a:spLocks noGrp="1"/>
          </p:cNvSpPr>
          <p:nvPr>
            <p:ph type="body" sz="quarter" idx="10" hasCustomPrompt="1"/>
          </p:nvPr>
        </p:nvSpPr>
        <p:spPr>
          <a:xfrm>
            <a:off x="2978253" y="1837727"/>
            <a:ext cx="7348289" cy="483113"/>
          </a:xfrm>
          <a:prstGeom prst="rect">
            <a:avLst/>
          </a:prstGeom>
        </p:spPr>
        <p:txBody>
          <a:bodyPr lIns="0"/>
          <a:lstStyle>
            <a:lvl1pPr marL="0" indent="0">
              <a:buNone/>
              <a:defRPr sz="2800" b="1">
                <a:solidFill>
                  <a:schemeClr val="bg1"/>
                </a:solidFill>
                <a:latin typeface="Calibri" panose="020F0502020204030204" pitchFamily="34" charset="0"/>
              </a:defRPr>
            </a:lvl1pPr>
            <a:lvl2pPr marL="457200" indent="0">
              <a:buNone/>
              <a:defRPr/>
            </a:lvl2pPr>
          </a:lstStyle>
          <a:p>
            <a:pPr lvl="0"/>
            <a:r>
              <a:rPr lang="de-DE" dirty="0"/>
              <a:t>Überschrift</a:t>
            </a:r>
          </a:p>
        </p:txBody>
      </p:sp>
      <p:sp>
        <p:nvSpPr>
          <p:cNvPr id="24" name="Textplatzhalter 24"/>
          <p:cNvSpPr>
            <a:spLocks noGrp="1"/>
          </p:cNvSpPr>
          <p:nvPr>
            <p:ph type="body" sz="quarter" idx="12" hasCustomPrompt="1"/>
          </p:nvPr>
        </p:nvSpPr>
        <p:spPr>
          <a:xfrm>
            <a:off x="2978253" y="2636913"/>
            <a:ext cx="7348289" cy="2664296"/>
          </a:xfrm>
          <a:prstGeom prst="rect">
            <a:avLst/>
          </a:prstGeom>
        </p:spPr>
        <p:txBody>
          <a:bodyPr lIns="0"/>
          <a:lstStyle>
            <a:lvl1pPr marL="342900" indent="-342900" eaLnBrk="1" hangingPunct="1">
              <a:spcBef>
                <a:spcPts val="300"/>
              </a:spcBef>
              <a:buFont typeface="Courier New" panose="02070309020205020404" pitchFamily="49" charset="0"/>
              <a:buChar char="o"/>
              <a:defRPr sz="1600" b="0">
                <a:solidFill>
                  <a:schemeClr val="tx1">
                    <a:lumMod val="50000"/>
                    <a:lumOff val="50000"/>
                  </a:schemeClr>
                </a:solidFill>
                <a:latin typeface="Calibri" panose="020F0502020204030204" pitchFamily="34" charset="0"/>
              </a:defRPr>
            </a:lvl1pPr>
          </a:lstStyle>
          <a:p>
            <a:pPr eaLnBrk="1" hangingPunct="1">
              <a:spcBef>
                <a:spcPts val="300"/>
              </a:spcBef>
            </a:pPr>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a:t>
            </a:r>
            <a:r>
              <a:rPr lang="de-DE" altLang="de-DE" sz="1600" dirty="0" err="1">
                <a:solidFill>
                  <a:schemeClr val="tx1">
                    <a:lumMod val="50000"/>
                    <a:lumOff val="50000"/>
                  </a:schemeClr>
                </a:solidFill>
                <a:latin typeface="Calibri" panose="020F0502020204030204" pitchFamily="34" charset="0"/>
              </a:rPr>
              <a:t>lactoe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47614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cht-Folie">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21" name="Gruppieren 20"/>
          <p:cNvGrpSpPr/>
          <p:nvPr userDrawn="1"/>
        </p:nvGrpSpPr>
        <p:grpSpPr>
          <a:xfrm>
            <a:off x="1487489" y="1559143"/>
            <a:ext cx="9016831" cy="3894789"/>
            <a:chOff x="1115616" y="1559143"/>
            <a:chExt cx="6762623" cy="3894789"/>
          </a:xfrm>
        </p:grpSpPr>
        <p:grpSp>
          <p:nvGrpSpPr>
            <p:cNvPr id="22" name="Gruppieren 21"/>
            <p:cNvGrpSpPr/>
            <p:nvPr/>
          </p:nvGrpSpPr>
          <p:grpSpPr>
            <a:xfrm>
              <a:off x="1311333" y="1775547"/>
              <a:ext cx="6566906" cy="3678385"/>
              <a:chOff x="1475656" y="1994360"/>
              <a:chExt cx="6566906" cy="3678385"/>
            </a:xfrm>
          </p:grpSpPr>
          <p:sp>
            <p:nvSpPr>
              <p:cNvPr id="28" name="Diagonal liegende Ecken des Rechtecks abrunden 27"/>
              <p:cNvSpPr/>
              <p:nvPr/>
            </p:nvSpPr>
            <p:spPr>
              <a:xfrm>
                <a:off x="1475656" y="2029955"/>
                <a:ext cx="6566906" cy="3642790"/>
              </a:xfrm>
              <a:prstGeom prst="round2Diag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9" name="Rechteck 28"/>
              <p:cNvSpPr/>
              <p:nvPr/>
            </p:nvSpPr>
            <p:spPr>
              <a:xfrm>
                <a:off x="1475656" y="1994360"/>
                <a:ext cx="6566906" cy="585509"/>
              </a:xfrm>
              <a:prstGeom prst="rect">
                <a:avLst/>
              </a:prstGeom>
              <a:solidFill>
                <a:schemeClr val="bg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grpSp>
        <p:grpSp>
          <p:nvGrpSpPr>
            <p:cNvPr id="25" name="Gruppieren 24"/>
            <p:cNvGrpSpPr/>
            <p:nvPr/>
          </p:nvGrpSpPr>
          <p:grpSpPr>
            <a:xfrm>
              <a:off x="1115616" y="1559143"/>
              <a:ext cx="807784" cy="1445440"/>
              <a:chOff x="1259632" y="1535993"/>
              <a:chExt cx="807784" cy="1445440"/>
            </a:xfrm>
          </p:grpSpPr>
          <p:sp>
            <p:nvSpPr>
              <p:cNvPr id="26" name="Freihandform 25"/>
              <p:cNvSpPr/>
              <p:nvPr/>
            </p:nvSpPr>
            <p:spPr>
              <a:xfrm rot="5400000">
                <a:off x="969204" y="1883222"/>
                <a:ext cx="1388639" cy="807784"/>
              </a:xfrm>
              <a:custGeom>
                <a:avLst/>
                <a:gdLst>
                  <a:gd name="connsiteX0" fmla="*/ 0 w 2178962"/>
                  <a:gd name="connsiteY0" fmla="*/ 0 h 685516"/>
                  <a:gd name="connsiteX1" fmla="*/ 1271061 w 2178962"/>
                  <a:gd name="connsiteY1" fmla="*/ 0 h 685516"/>
                  <a:gd name="connsiteX2" fmla="*/ 1530721 w 2178962"/>
                  <a:gd name="connsiteY2" fmla="*/ -73350 h 685516"/>
                  <a:gd name="connsiteX3" fmla="*/ 1815802 w 2178962"/>
                  <a:gd name="connsiteY3" fmla="*/ 0 h 685516"/>
                  <a:gd name="connsiteX4" fmla="*/ 2178962 w 2178962"/>
                  <a:gd name="connsiteY4" fmla="*/ 0 h 685516"/>
                  <a:gd name="connsiteX5" fmla="*/ 2178962 w 2178962"/>
                  <a:gd name="connsiteY5" fmla="*/ 114253 h 685516"/>
                  <a:gd name="connsiteX6" fmla="*/ 2178962 w 2178962"/>
                  <a:gd name="connsiteY6" fmla="*/ 114253 h 685516"/>
                  <a:gd name="connsiteX7" fmla="*/ 2178962 w 2178962"/>
                  <a:gd name="connsiteY7" fmla="*/ 285632 h 685516"/>
                  <a:gd name="connsiteX8" fmla="*/ 2178962 w 2178962"/>
                  <a:gd name="connsiteY8" fmla="*/ 685516 h 685516"/>
                  <a:gd name="connsiteX9" fmla="*/ 1815802 w 2178962"/>
                  <a:gd name="connsiteY9" fmla="*/ 685516 h 685516"/>
                  <a:gd name="connsiteX10" fmla="*/ 1271061 w 2178962"/>
                  <a:gd name="connsiteY10" fmla="*/ 685516 h 685516"/>
                  <a:gd name="connsiteX11" fmla="*/ 1271061 w 2178962"/>
                  <a:gd name="connsiteY11" fmla="*/ 685516 h 685516"/>
                  <a:gd name="connsiteX12" fmla="*/ 0 w 2178962"/>
                  <a:gd name="connsiteY12" fmla="*/ 685516 h 685516"/>
                  <a:gd name="connsiteX13" fmla="*/ 0 w 2178962"/>
                  <a:gd name="connsiteY13" fmla="*/ 285632 h 685516"/>
                  <a:gd name="connsiteX14" fmla="*/ 0 w 2178962"/>
                  <a:gd name="connsiteY14" fmla="*/ 114253 h 685516"/>
                  <a:gd name="connsiteX15" fmla="*/ 0 w 2178962"/>
                  <a:gd name="connsiteY15" fmla="*/ 114253 h 685516"/>
                  <a:gd name="connsiteX16" fmla="*/ 0 w 2178962"/>
                  <a:gd name="connsiteY16" fmla="*/ 0 h 685516"/>
                  <a:gd name="connsiteX0" fmla="*/ 0 w 2178962"/>
                  <a:gd name="connsiteY0" fmla="*/ 73350 h 758866"/>
                  <a:gd name="connsiteX1" fmla="*/ 1271061 w 2178962"/>
                  <a:gd name="connsiteY1" fmla="*/ 73350 h 758866"/>
                  <a:gd name="connsiteX2" fmla="*/ 1530724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530724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156777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156777 w 2178962"/>
                  <a:gd name="connsiteY2" fmla="*/ 0 h 758866"/>
                  <a:gd name="connsiteX3" fmla="*/ 1347121 w 2178962"/>
                  <a:gd name="connsiteY3" fmla="*/ 76746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117494 h 803010"/>
                  <a:gd name="connsiteX1" fmla="*/ 917058 w 2178962"/>
                  <a:gd name="connsiteY1" fmla="*/ 120889 h 803010"/>
                  <a:gd name="connsiteX2" fmla="*/ 1131850 w 2178962"/>
                  <a:gd name="connsiteY2" fmla="*/ 0 h 803010"/>
                  <a:gd name="connsiteX3" fmla="*/ 1347121 w 2178962"/>
                  <a:gd name="connsiteY3" fmla="*/ 120890 h 803010"/>
                  <a:gd name="connsiteX4" fmla="*/ 2178962 w 2178962"/>
                  <a:gd name="connsiteY4" fmla="*/ 117494 h 803010"/>
                  <a:gd name="connsiteX5" fmla="*/ 2178962 w 2178962"/>
                  <a:gd name="connsiteY5" fmla="*/ 231747 h 803010"/>
                  <a:gd name="connsiteX6" fmla="*/ 2178962 w 2178962"/>
                  <a:gd name="connsiteY6" fmla="*/ 231747 h 803010"/>
                  <a:gd name="connsiteX7" fmla="*/ 2178962 w 2178962"/>
                  <a:gd name="connsiteY7" fmla="*/ 403126 h 803010"/>
                  <a:gd name="connsiteX8" fmla="*/ 2178962 w 2178962"/>
                  <a:gd name="connsiteY8" fmla="*/ 803010 h 803010"/>
                  <a:gd name="connsiteX9" fmla="*/ 1815802 w 2178962"/>
                  <a:gd name="connsiteY9" fmla="*/ 803010 h 803010"/>
                  <a:gd name="connsiteX10" fmla="*/ 1271061 w 2178962"/>
                  <a:gd name="connsiteY10" fmla="*/ 803010 h 803010"/>
                  <a:gd name="connsiteX11" fmla="*/ 1271061 w 2178962"/>
                  <a:gd name="connsiteY11" fmla="*/ 803010 h 803010"/>
                  <a:gd name="connsiteX12" fmla="*/ 0 w 2178962"/>
                  <a:gd name="connsiteY12" fmla="*/ 803010 h 803010"/>
                  <a:gd name="connsiteX13" fmla="*/ 0 w 2178962"/>
                  <a:gd name="connsiteY13" fmla="*/ 403126 h 803010"/>
                  <a:gd name="connsiteX14" fmla="*/ 0 w 2178962"/>
                  <a:gd name="connsiteY14" fmla="*/ 231747 h 803010"/>
                  <a:gd name="connsiteX15" fmla="*/ 0 w 2178962"/>
                  <a:gd name="connsiteY15" fmla="*/ 231747 h 803010"/>
                  <a:gd name="connsiteX16" fmla="*/ 0 w 2178962"/>
                  <a:gd name="connsiteY16" fmla="*/ 117494 h 803010"/>
                  <a:gd name="connsiteX0" fmla="*/ 0 w 2178962"/>
                  <a:gd name="connsiteY0" fmla="*/ 117494 h 803010"/>
                  <a:gd name="connsiteX1" fmla="*/ 922044 w 2178962"/>
                  <a:gd name="connsiteY1" fmla="*/ 120889 h 803010"/>
                  <a:gd name="connsiteX2" fmla="*/ 1131850 w 2178962"/>
                  <a:gd name="connsiteY2" fmla="*/ 0 h 803010"/>
                  <a:gd name="connsiteX3" fmla="*/ 1347121 w 2178962"/>
                  <a:gd name="connsiteY3" fmla="*/ 120890 h 803010"/>
                  <a:gd name="connsiteX4" fmla="*/ 2178962 w 2178962"/>
                  <a:gd name="connsiteY4" fmla="*/ 117494 h 803010"/>
                  <a:gd name="connsiteX5" fmla="*/ 2178962 w 2178962"/>
                  <a:gd name="connsiteY5" fmla="*/ 231747 h 803010"/>
                  <a:gd name="connsiteX6" fmla="*/ 2178962 w 2178962"/>
                  <a:gd name="connsiteY6" fmla="*/ 231747 h 803010"/>
                  <a:gd name="connsiteX7" fmla="*/ 2178962 w 2178962"/>
                  <a:gd name="connsiteY7" fmla="*/ 403126 h 803010"/>
                  <a:gd name="connsiteX8" fmla="*/ 2178962 w 2178962"/>
                  <a:gd name="connsiteY8" fmla="*/ 803010 h 803010"/>
                  <a:gd name="connsiteX9" fmla="*/ 1815802 w 2178962"/>
                  <a:gd name="connsiteY9" fmla="*/ 803010 h 803010"/>
                  <a:gd name="connsiteX10" fmla="*/ 1271061 w 2178962"/>
                  <a:gd name="connsiteY10" fmla="*/ 803010 h 803010"/>
                  <a:gd name="connsiteX11" fmla="*/ 1271061 w 2178962"/>
                  <a:gd name="connsiteY11" fmla="*/ 803010 h 803010"/>
                  <a:gd name="connsiteX12" fmla="*/ 0 w 2178962"/>
                  <a:gd name="connsiteY12" fmla="*/ 803010 h 803010"/>
                  <a:gd name="connsiteX13" fmla="*/ 0 w 2178962"/>
                  <a:gd name="connsiteY13" fmla="*/ 403126 h 803010"/>
                  <a:gd name="connsiteX14" fmla="*/ 0 w 2178962"/>
                  <a:gd name="connsiteY14" fmla="*/ 231747 h 803010"/>
                  <a:gd name="connsiteX15" fmla="*/ 0 w 2178962"/>
                  <a:gd name="connsiteY15" fmla="*/ 231747 h 803010"/>
                  <a:gd name="connsiteX16" fmla="*/ 0 w 2178962"/>
                  <a:gd name="connsiteY16" fmla="*/ 117494 h 803010"/>
                  <a:gd name="connsiteX0" fmla="*/ 0 w 2178962"/>
                  <a:gd name="connsiteY0" fmla="*/ 131950 h 817466"/>
                  <a:gd name="connsiteX1" fmla="*/ 922044 w 2178962"/>
                  <a:gd name="connsiteY1" fmla="*/ 135345 h 817466"/>
                  <a:gd name="connsiteX2" fmla="*/ 1089396 w 2178962"/>
                  <a:gd name="connsiteY2" fmla="*/ 0 h 817466"/>
                  <a:gd name="connsiteX3" fmla="*/ 1347121 w 2178962"/>
                  <a:gd name="connsiteY3" fmla="*/ 135346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246203 h 817466"/>
                  <a:gd name="connsiteX16" fmla="*/ 0 w 2178962"/>
                  <a:gd name="connsiteY16"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246203 h 817466"/>
                  <a:gd name="connsiteX16" fmla="*/ 0 w 2178962"/>
                  <a:gd name="connsiteY16"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246203 h 817466"/>
                  <a:gd name="connsiteX14" fmla="*/ 0 w 2178962"/>
                  <a:gd name="connsiteY14"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417582 h 817466"/>
                  <a:gd name="connsiteX7" fmla="*/ 2178962 w 2178962"/>
                  <a:gd name="connsiteY7" fmla="*/ 817466 h 817466"/>
                  <a:gd name="connsiteX8" fmla="*/ 1815802 w 2178962"/>
                  <a:gd name="connsiteY8" fmla="*/ 817466 h 817466"/>
                  <a:gd name="connsiteX9" fmla="*/ 1271061 w 2178962"/>
                  <a:gd name="connsiteY9" fmla="*/ 817466 h 817466"/>
                  <a:gd name="connsiteX10" fmla="*/ 1271061 w 2178962"/>
                  <a:gd name="connsiteY10" fmla="*/ 817466 h 817466"/>
                  <a:gd name="connsiteX11" fmla="*/ 0 w 2178962"/>
                  <a:gd name="connsiteY11" fmla="*/ 817466 h 817466"/>
                  <a:gd name="connsiteX12" fmla="*/ 0 w 2178962"/>
                  <a:gd name="connsiteY12"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817466 h 817466"/>
                  <a:gd name="connsiteX7" fmla="*/ 1815802 w 2178962"/>
                  <a:gd name="connsiteY7" fmla="*/ 817466 h 817466"/>
                  <a:gd name="connsiteX8" fmla="*/ 1271061 w 2178962"/>
                  <a:gd name="connsiteY8" fmla="*/ 817466 h 817466"/>
                  <a:gd name="connsiteX9" fmla="*/ 1271061 w 2178962"/>
                  <a:gd name="connsiteY9" fmla="*/ 817466 h 817466"/>
                  <a:gd name="connsiteX10" fmla="*/ 0 w 2178962"/>
                  <a:gd name="connsiteY10" fmla="*/ 817466 h 817466"/>
                  <a:gd name="connsiteX11" fmla="*/ 0 w 2178962"/>
                  <a:gd name="connsiteY11"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1271061 w 2178962"/>
                  <a:gd name="connsiteY7" fmla="*/ 817466 h 817466"/>
                  <a:gd name="connsiteX8" fmla="*/ 1271061 w 2178962"/>
                  <a:gd name="connsiteY8" fmla="*/ 817466 h 817466"/>
                  <a:gd name="connsiteX9" fmla="*/ 0 w 2178962"/>
                  <a:gd name="connsiteY9" fmla="*/ 817466 h 817466"/>
                  <a:gd name="connsiteX10" fmla="*/ 0 w 2178962"/>
                  <a:gd name="connsiteY10"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1271061 w 2178962"/>
                  <a:gd name="connsiteY7" fmla="*/ 817466 h 817466"/>
                  <a:gd name="connsiteX8" fmla="*/ 0 w 2178962"/>
                  <a:gd name="connsiteY8" fmla="*/ 817466 h 817466"/>
                  <a:gd name="connsiteX9" fmla="*/ 0 w 2178962"/>
                  <a:gd name="connsiteY9"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0 w 2178962"/>
                  <a:gd name="connsiteY7" fmla="*/ 817466 h 817466"/>
                  <a:gd name="connsiteX8" fmla="*/ 0 w 2178962"/>
                  <a:gd name="connsiteY8"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0 w 2178962"/>
                  <a:gd name="connsiteY6" fmla="*/ 817466 h 817466"/>
                  <a:gd name="connsiteX7" fmla="*/ 0 w 2178962"/>
                  <a:gd name="connsiteY7" fmla="*/ 131950 h 817466"/>
                  <a:gd name="connsiteX0" fmla="*/ 0 w 2178964"/>
                  <a:gd name="connsiteY0" fmla="*/ 131950 h 817466"/>
                  <a:gd name="connsiteX1" fmla="*/ 922044 w 2178964"/>
                  <a:gd name="connsiteY1" fmla="*/ 135345 h 817466"/>
                  <a:gd name="connsiteX2" fmla="*/ 1089396 w 2178964"/>
                  <a:gd name="connsiteY2" fmla="*/ 0 h 817466"/>
                  <a:gd name="connsiteX3" fmla="*/ 1262216 w 2178964"/>
                  <a:gd name="connsiteY3" fmla="*/ 130527 h 817466"/>
                  <a:gd name="connsiteX4" fmla="*/ 2178962 w 2178964"/>
                  <a:gd name="connsiteY4" fmla="*/ 131950 h 817466"/>
                  <a:gd name="connsiteX5" fmla="*/ 2178965 w 2178964"/>
                  <a:gd name="connsiteY5" fmla="*/ 817466 h 817466"/>
                  <a:gd name="connsiteX6" fmla="*/ 0 w 2178964"/>
                  <a:gd name="connsiteY6" fmla="*/ 817466 h 817466"/>
                  <a:gd name="connsiteX7" fmla="*/ 0 w 2178964"/>
                  <a:gd name="connsiteY7" fmla="*/ 131950 h 817466"/>
                  <a:gd name="connsiteX0" fmla="*/ 0 w 2178965"/>
                  <a:gd name="connsiteY0" fmla="*/ 131950 h 817466"/>
                  <a:gd name="connsiteX1" fmla="*/ 922044 w 2178965"/>
                  <a:gd name="connsiteY1" fmla="*/ 135345 h 817466"/>
                  <a:gd name="connsiteX2" fmla="*/ 1089396 w 2178965"/>
                  <a:gd name="connsiteY2" fmla="*/ 0 h 817466"/>
                  <a:gd name="connsiteX3" fmla="*/ 1262216 w 2178965"/>
                  <a:gd name="connsiteY3" fmla="*/ 130527 h 817466"/>
                  <a:gd name="connsiteX4" fmla="*/ 2178965 w 2178965"/>
                  <a:gd name="connsiteY4" fmla="*/ 131949 h 817466"/>
                  <a:gd name="connsiteX5" fmla="*/ 2178965 w 2178965"/>
                  <a:gd name="connsiteY5" fmla="*/ 817466 h 817466"/>
                  <a:gd name="connsiteX6" fmla="*/ 0 w 2178965"/>
                  <a:gd name="connsiteY6" fmla="*/ 817466 h 817466"/>
                  <a:gd name="connsiteX7" fmla="*/ 0 w 2178965"/>
                  <a:gd name="connsiteY7" fmla="*/ 131950 h 817466"/>
                  <a:gd name="connsiteX0" fmla="*/ 0 w 2178965"/>
                  <a:gd name="connsiteY0" fmla="*/ 74633 h 760149"/>
                  <a:gd name="connsiteX1" fmla="*/ 922044 w 2178965"/>
                  <a:gd name="connsiteY1" fmla="*/ 78028 h 760149"/>
                  <a:gd name="connsiteX2" fmla="*/ 1105701 w 2178965"/>
                  <a:gd name="connsiteY2" fmla="*/ 0 h 760149"/>
                  <a:gd name="connsiteX3" fmla="*/ 1262216 w 2178965"/>
                  <a:gd name="connsiteY3" fmla="*/ 73210 h 760149"/>
                  <a:gd name="connsiteX4" fmla="*/ 2178965 w 2178965"/>
                  <a:gd name="connsiteY4" fmla="*/ 74632 h 760149"/>
                  <a:gd name="connsiteX5" fmla="*/ 2178965 w 2178965"/>
                  <a:gd name="connsiteY5" fmla="*/ 760149 h 760149"/>
                  <a:gd name="connsiteX6" fmla="*/ 0 w 2178965"/>
                  <a:gd name="connsiteY6" fmla="*/ 760149 h 760149"/>
                  <a:gd name="connsiteX7" fmla="*/ 0 w 2178965"/>
                  <a:gd name="connsiteY7" fmla="*/ 74633 h 760149"/>
                  <a:gd name="connsiteX0" fmla="*/ 0 w 2178965"/>
                  <a:gd name="connsiteY0" fmla="*/ 1423 h 686939"/>
                  <a:gd name="connsiteX1" fmla="*/ 922044 w 2178965"/>
                  <a:gd name="connsiteY1" fmla="*/ 4818 h 686939"/>
                  <a:gd name="connsiteX2" fmla="*/ 1262216 w 2178965"/>
                  <a:gd name="connsiteY2" fmla="*/ 0 h 686939"/>
                  <a:gd name="connsiteX3" fmla="*/ 2178965 w 2178965"/>
                  <a:gd name="connsiteY3" fmla="*/ 1422 h 686939"/>
                  <a:gd name="connsiteX4" fmla="*/ 2178965 w 2178965"/>
                  <a:gd name="connsiteY4" fmla="*/ 686939 h 686939"/>
                  <a:gd name="connsiteX5" fmla="*/ 0 w 2178965"/>
                  <a:gd name="connsiteY5" fmla="*/ 686939 h 686939"/>
                  <a:gd name="connsiteX6" fmla="*/ 0 w 2178965"/>
                  <a:gd name="connsiteY6" fmla="*/ 1423 h 686939"/>
                  <a:gd name="connsiteX0" fmla="*/ 0 w 2178965"/>
                  <a:gd name="connsiteY0" fmla="*/ 1423 h 686939"/>
                  <a:gd name="connsiteX1" fmla="*/ 1262216 w 2178965"/>
                  <a:gd name="connsiteY1" fmla="*/ 0 h 686939"/>
                  <a:gd name="connsiteX2" fmla="*/ 2178965 w 2178965"/>
                  <a:gd name="connsiteY2" fmla="*/ 1422 h 686939"/>
                  <a:gd name="connsiteX3" fmla="*/ 2178965 w 2178965"/>
                  <a:gd name="connsiteY3" fmla="*/ 686939 h 686939"/>
                  <a:gd name="connsiteX4" fmla="*/ 0 w 2178965"/>
                  <a:gd name="connsiteY4" fmla="*/ 686939 h 686939"/>
                  <a:gd name="connsiteX5" fmla="*/ 0 w 2178965"/>
                  <a:gd name="connsiteY5" fmla="*/ 1423 h 686939"/>
                  <a:gd name="connsiteX0" fmla="*/ 0 w 2178965"/>
                  <a:gd name="connsiteY0" fmla="*/ 1 h 685517"/>
                  <a:gd name="connsiteX1" fmla="*/ 2178965 w 2178965"/>
                  <a:gd name="connsiteY1" fmla="*/ 0 h 685517"/>
                  <a:gd name="connsiteX2" fmla="*/ 2178965 w 2178965"/>
                  <a:gd name="connsiteY2" fmla="*/ 685517 h 685517"/>
                  <a:gd name="connsiteX3" fmla="*/ 0 w 2178965"/>
                  <a:gd name="connsiteY3" fmla="*/ 685517 h 685517"/>
                  <a:gd name="connsiteX4" fmla="*/ 0 w 2178965"/>
                  <a:gd name="connsiteY4" fmla="*/ 1 h 68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65" h="685517">
                    <a:moveTo>
                      <a:pt x="0" y="1"/>
                    </a:moveTo>
                    <a:lnTo>
                      <a:pt x="2178965" y="0"/>
                    </a:lnTo>
                    <a:cubicBezTo>
                      <a:pt x="2178966" y="228505"/>
                      <a:pt x="2178964" y="457012"/>
                      <a:pt x="2178965" y="685517"/>
                    </a:cubicBezTo>
                    <a:lnTo>
                      <a:pt x="0" y="685517"/>
                    </a:lnTo>
                    <a:lnTo>
                      <a:pt x="0" y="1"/>
                    </a:lnTo>
                    <a:close/>
                  </a:path>
                </a:pathLst>
              </a:custGeom>
              <a:ln w="254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de-DE" sz="2600" kern="1200"/>
              </a:p>
            </p:txBody>
          </p:sp>
          <p:sp>
            <p:nvSpPr>
              <p:cNvPr id="27" name="Rechteck 26"/>
              <p:cNvSpPr/>
              <p:nvPr/>
            </p:nvSpPr>
            <p:spPr>
              <a:xfrm>
                <a:off x="1288313" y="1535993"/>
                <a:ext cx="720080" cy="1400383"/>
              </a:xfrm>
              <a:prstGeom prst="rect">
                <a:avLst/>
              </a:prstGeom>
            </p:spPr>
            <p:txBody>
              <a:bodyPr wrap="square">
                <a:spAutoFit/>
              </a:bodyPr>
              <a:lstStyle/>
              <a:p>
                <a:pPr marL="0" indent="0">
                  <a:buClr>
                    <a:schemeClr val="bg2">
                      <a:lumMod val="75000"/>
                    </a:schemeClr>
                  </a:buClr>
                  <a:buSzPct val="100000"/>
                  <a:buNone/>
                </a:pPr>
                <a:r>
                  <a:rPr lang="de-DE" altLang="de-DE" sz="8500" b="1" kern="0" dirty="0">
                    <a:solidFill>
                      <a:schemeClr val="bg1"/>
                    </a:solidFill>
                    <a:latin typeface="Calibri" panose="020F0502020204030204" pitchFamily="34" charset="0"/>
                  </a:rPr>
                  <a:t>§</a:t>
                </a:r>
                <a:endParaRPr lang="de-DE" altLang="de-DE" sz="8500" kern="0" dirty="0">
                  <a:solidFill>
                    <a:schemeClr val="bg1"/>
                  </a:solidFill>
                  <a:latin typeface="Calibri" panose="020F0502020204030204" pitchFamily="34" charset="0"/>
                </a:endParaRPr>
              </a:p>
            </p:txBody>
          </p:sp>
        </p:grpSp>
      </p:grpSp>
      <p:sp>
        <p:nvSpPr>
          <p:cNvPr id="19" name="Textplatzhalter 15"/>
          <p:cNvSpPr>
            <a:spLocks noGrp="1"/>
          </p:cNvSpPr>
          <p:nvPr>
            <p:ph type="body" sz="quarter" idx="10" hasCustomPrompt="1"/>
          </p:nvPr>
        </p:nvSpPr>
        <p:spPr>
          <a:xfrm>
            <a:off x="2978253" y="1837727"/>
            <a:ext cx="7348289" cy="483113"/>
          </a:xfrm>
          <a:prstGeom prst="rect">
            <a:avLst/>
          </a:prstGeom>
        </p:spPr>
        <p:txBody>
          <a:bodyPr lIns="0"/>
          <a:lstStyle>
            <a:lvl1pPr marL="0" indent="0">
              <a:buNone/>
              <a:defRPr sz="2800" b="1">
                <a:solidFill>
                  <a:schemeClr val="bg1"/>
                </a:solidFill>
                <a:latin typeface="Calibri" panose="020F0502020204030204" pitchFamily="34" charset="0"/>
              </a:defRPr>
            </a:lvl1pPr>
            <a:lvl2pPr marL="457200" indent="0">
              <a:buNone/>
              <a:defRPr/>
            </a:lvl2pPr>
          </a:lstStyle>
          <a:p>
            <a:pPr lvl="0"/>
            <a:r>
              <a:rPr lang="de-DE" dirty="0"/>
              <a:t>Überschrift</a:t>
            </a:r>
          </a:p>
        </p:txBody>
      </p:sp>
      <p:sp>
        <p:nvSpPr>
          <p:cNvPr id="30" name="Textplatzhalter 24"/>
          <p:cNvSpPr>
            <a:spLocks noGrp="1"/>
          </p:cNvSpPr>
          <p:nvPr>
            <p:ph type="body" sz="quarter" idx="12" hasCustomPrompt="1"/>
          </p:nvPr>
        </p:nvSpPr>
        <p:spPr>
          <a:xfrm>
            <a:off x="2978253" y="2636913"/>
            <a:ext cx="7348289" cy="2664296"/>
          </a:xfrm>
          <a:prstGeom prst="rect">
            <a:avLst/>
          </a:prstGeom>
        </p:spPr>
        <p:txBody>
          <a:bodyPr lIns="0"/>
          <a:lstStyle>
            <a:lvl1pPr marL="342900" indent="-342900" eaLnBrk="1" hangingPunct="1">
              <a:spcBef>
                <a:spcPts val="300"/>
              </a:spcBef>
              <a:buFont typeface="Courier New" panose="02070309020205020404" pitchFamily="49" charset="0"/>
              <a:buChar char="o"/>
              <a:defRPr sz="1600" b="0">
                <a:solidFill>
                  <a:schemeClr val="tx1">
                    <a:lumMod val="50000"/>
                    <a:lumOff val="50000"/>
                  </a:schemeClr>
                </a:solidFill>
                <a:latin typeface="Calibri" panose="020F0502020204030204" pitchFamily="34" charset="0"/>
              </a:defRPr>
            </a:lvl1pPr>
          </a:lstStyle>
          <a:p>
            <a:pPr eaLnBrk="1" hangingPunct="1">
              <a:spcBef>
                <a:spcPts val="300"/>
              </a:spcBef>
            </a:pPr>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a:t>
            </a:r>
            <a:r>
              <a:rPr lang="de-DE" altLang="de-DE" sz="1600" dirty="0" err="1">
                <a:solidFill>
                  <a:schemeClr val="tx1">
                    <a:lumMod val="50000"/>
                    <a:lumOff val="50000"/>
                  </a:schemeClr>
                </a:solidFill>
                <a:latin typeface="Calibri" panose="020F0502020204030204" pitchFamily="34" charset="0"/>
              </a:rPr>
              <a:t>lactoe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348097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usammenfassung">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23" name="Gruppieren 22"/>
          <p:cNvGrpSpPr/>
          <p:nvPr/>
        </p:nvGrpSpPr>
        <p:grpSpPr>
          <a:xfrm>
            <a:off x="1487489" y="1412777"/>
            <a:ext cx="8975929" cy="4510195"/>
            <a:chOff x="1310614" y="1727117"/>
            <a:chExt cx="6731947" cy="4510195"/>
          </a:xfrm>
        </p:grpSpPr>
        <p:sp>
          <p:nvSpPr>
            <p:cNvPr id="24" name="Rechteck 24"/>
            <p:cNvSpPr/>
            <p:nvPr/>
          </p:nvSpPr>
          <p:spPr>
            <a:xfrm>
              <a:off x="1311332" y="1748924"/>
              <a:ext cx="6585224" cy="612000"/>
            </a:xfrm>
            <a:custGeom>
              <a:avLst/>
              <a:gdLst>
                <a:gd name="connsiteX0" fmla="*/ 0 w 6566906"/>
                <a:gd name="connsiteY0" fmla="*/ 0 h 612000"/>
                <a:gd name="connsiteX1" fmla="*/ 6566906 w 6566906"/>
                <a:gd name="connsiteY1" fmla="*/ 0 h 612000"/>
                <a:gd name="connsiteX2" fmla="*/ 6566906 w 6566906"/>
                <a:gd name="connsiteY2" fmla="*/ 612000 h 612000"/>
                <a:gd name="connsiteX3" fmla="*/ 0 w 6566906"/>
                <a:gd name="connsiteY3" fmla="*/ 612000 h 612000"/>
                <a:gd name="connsiteX4" fmla="*/ 0 w 6566906"/>
                <a:gd name="connsiteY4" fmla="*/ 0 h 612000"/>
                <a:gd name="connsiteX0" fmla="*/ 0 w 6566906"/>
                <a:gd name="connsiteY0" fmla="*/ 0 h 612000"/>
                <a:gd name="connsiteX1" fmla="*/ 5973018 w 6566906"/>
                <a:gd name="connsiteY1" fmla="*/ 18853 h 612000"/>
                <a:gd name="connsiteX2" fmla="*/ 6566906 w 6566906"/>
                <a:gd name="connsiteY2" fmla="*/ 612000 h 612000"/>
                <a:gd name="connsiteX3" fmla="*/ 0 w 6566906"/>
                <a:gd name="connsiteY3" fmla="*/ 612000 h 612000"/>
                <a:gd name="connsiteX4" fmla="*/ 0 w 6566906"/>
                <a:gd name="connsiteY4" fmla="*/ 0 h 612000"/>
                <a:gd name="connsiteX0" fmla="*/ 0 w 6566906"/>
                <a:gd name="connsiteY0" fmla="*/ 0 h 612000"/>
                <a:gd name="connsiteX1" fmla="*/ 5911373 w 6566906"/>
                <a:gd name="connsiteY1" fmla="*/ 8579 h 612000"/>
                <a:gd name="connsiteX2" fmla="*/ 6566906 w 6566906"/>
                <a:gd name="connsiteY2" fmla="*/ 612000 h 612000"/>
                <a:gd name="connsiteX3" fmla="*/ 0 w 6566906"/>
                <a:gd name="connsiteY3" fmla="*/ 612000 h 612000"/>
                <a:gd name="connsiteX4" fmla="*/ 0 w 6566906"/>
                <a:gd name="connsiteY4" fmla="*/ 0 h 612000"/>
                <a:gd name="connsiteX0" fmla="*/ 0 w 6566906"/>
                <a:gd name="connsiteY0" fmla="*/ 0 h 612000"/>
                <a:gd name="connsiteX1" fmla="*/ 5973018 w 6566906"/>
                <a:gd name="connsiteY1" fmla="*/ 8579 h 612000"/>
                <a:gd name="connsiteX2" fmla="*/ 6566906 w 6566906"/>
                <a:gd name="connsiteY2" fmla="*/ 612000 h 612000"/>
                <a:gd name="connsiteX3" fmla="*/ 0 w 6566906"/>
                <a:gd name="connsiteY3" fmla="*/ 612000 h 612000"/>
                <a:gd name="connsiteX4" fmla="*/ 0 w 6566906"/>
                <a:gd name="connsiteY4" fmla="*/ 0 h 612000"/>
                <a:gd name="connsiteX0" fmla="*/ 0 w 6566906"/>
                <a:gd name="connsiteY0" fmla="*/ 0 h 612000"/>
                <a:gd name="connsiteX1" fmla="*/ 5931050 w 6566906"/>
                <a:gd name="connsiteY1" fmla="*/ 8579 h 612000"/>
                <a:gd name="connsiteX2" fmla="*/ 6566906 w 6566906"/>
                <a:gd name="connsiteY2" fmla="*/ 612000 h 612000"/>
                <a:gd name="connsiteX3" fmla="*/ 0 w 6566906"/>
                <a:gd name="connsiteY3" fmla="*/ 612000 h 612000"/>
                <a:gd name="connsiteX4" fmla="*/ 0 w 6566906"/>
                <a:gd name="connsiteY4" fmla="*/ 0 h 612000"/>
                <a:gd name="connsiteX0" fmla="*/ 0 w 6528447"/>
                <a:gd name="connsiteY0" fmla="*/ 0 h 612000"/>
                <a:gd name="connsiteX1" fmla="*/ 5931050 w 6528447"/>
                <a:gd name="connsiteY1" fmla="*/ 8579 h 612000"/>
                <a:gd name="connsiteX2" fmla="*/ 6528447 w 6528447"/>
                <a:gd name="connsiteY2" fmla="*/ 606458 h 612000"/>
                <a:gd name="connsiteX3" fmla="*/ 0 w 6528447"/>
                <a:gd name="connsiteY3" fmla="*/ 612000 h 612000"/>
                <a:gd name="connsiteX4" fmla="*/ 0 w 6528447"/>
                <a:gd name="connsiteY4" fmla="*/ 0 h 61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8447" h="612000">
                  <a:moveTo>
                    <a:pt x="0" y="0"/>
                  </a:moveTo>
                  <a:lnTo>
                    <a:pt x="5931050" y="8579"/>
                  </a:lnTo>
                  <a:lnTo>
                    <a:pt x="6528447" y="606458"/>
                  </a:lnTo>
                  <a:lnTo>
                    <a:pt x="0" y="612000"/>
                  </a:lnTo>
                  <a:lnTo>
                    <a:pt x="0" y="0"/>
                  </a:lnTo>
                  <a:close/>
                </a:path>
              </a:pathLst>
            </a:custGeom>
            <a:solidFill>
              <a:schemeClr val="bg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5" name="Richtungspfeil 24"/>
            <p:cNvSpPr/>
            <p:nvPr/>
          </p:nvSpPr>
          <p:spPr>
            <a:xfrm>
              <a:off x="1310614" y="1727117"/>
              <a:ext cx="536567" cy="648000"/>
            </a:xfrm>
            <a:prstGeom prst="homePlate">
              <a:avLst>
                <a:gd name="adj" fmla="val 50495"/>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6" name="Diagonal liegende Ecken des Rechtecks schneiden 25"/>
            <p:cNvSpPr/>
            <p:nvPr/>
          </p:nvSpPr>
          <p:spPr>
            <a:xfrm>
              <a:off x="1311332" y="1748924"/>
              <a:ext cx="6731229" cy="4488388"/>
            </a:xfrm>
            <a:prstGeom prst="snip2Diag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grpSp>
      <p:sp>
        <p:nvSpPr>
          <p:cNvPr id="16" name="Textplatzhalter 15"/>
          <p:cNvSpPr>
            <a:spLocks noGrp="1"/>
          </p:cNvSpPr>
          <p:nvPr>
            <p:ph type="body" sz="quarter" idx="10" hasCustomPrompt="1"/>
          </p:nvPr>
        </p:nvSpPr>
        <p:spPr>
          <a:xfrm>
            <a:off x="2446416" y="1486469"/>
            <a:ext cx="7348289" cy="483113"/>
          </a:xfrm>
          <a:prstGeom prst="rect">
            <a:avLst/>
          </a:prstGeom>
        </p:spPr>
        <p:txBody>
          <a:bodyPr lIns="0"/>
          <a:lstStyle>
            <a:lvl1pPr marL="0" indent="0">
              <a:buNone/>
              <a:defRPr sz="2800" b="1">
                <a:solidFill>
                  <a:schemeClr val="bg1"/>
                </a:solidFill>
                <a:latin typeface="Calibri" panose="020F0502020204030204" pitchFamily="34" charset="0"/>
              </a:defRPr>
            </a:lvl1pPr>
            <a:lvl2pPr marL="457200" indent="0">
              <a:buNone/>
              <a:defRPr/>
            </a:lvl2pPr>
          </a:lstStyle>
          <a:p>
            <a:pPr lvl="0"/>
            <a:r>
              <a:rPr lang="de-DE" dirty="0"/>
              <a:t>Zusammenfassung</a:t>
            </a:r>
          </a:p>
        </p:txBody>
      </p:sp>
      <p:sp>
        <p:nvSpPr>
          <p:cNvPr id="21" name="Textplatzhalter 24"/>
          <p:cNvSpPr>
            <a:spLocks noGrp="1"/>
          </p:cNvSpPr>
          <p:nvPr>
            <p:ph type="body" sz="quarter" idx="15" hasCustomPrompt="1"/>
          </p:nvPr>
        </p:nvSpPr>
        <p:spPr>
          <a:xfrm>
            <a:off x="2446416" y="2276872"/>
            <a:ext cx="7348289" cy="3384376"/>
          </a:xfrm>
          <a:prstGeom prst="rect">
            <a:avLst/>
          </a:prstGeom>
        </p:spPr>
        <p:txBody>
          <a:bodyPr lIns="0"/>
          <a:lstStyle>
            <a:lvl1pPr marL="342900" marR="0" indent="-342900" algn="l" defTabSz="914400" rtl="0" eaLnBrk="1" fontAlgn="base" latinLnBrk="0" hangingPunct="1">
              <a:lnSpc>
                <a:spcPct val="100000"/>
              </a:lnSpc>
              <a:spcBef>
                <a:spcPts val="300"/>
              </a:spcBef>
              <a:spcAft>
                <a:spcPct val="0"/>
              </a:spcAft>
              <a:buClrTx/>
              <a:buSzTx/>
              <a:buFont typeface="Courier New" panose="02070309020205020404" pitchFamily="49" charset="0"/>
              <a:buChar char="o"/>
              <a:tabLst/>
              <a:defRPr lang="de-DE" altLang="de-DE" sz="1600" b="0" dirty="0" smtClean="0">
                <a:solidFill>
                  <a:schemeClr val="accent1"/>
                </a:solidFill>
                <a:latin typeface="Calibri" panose="020F0502020204030204" pitchFamily="34" charset="0"/>
                <a:ea typeface="+mn-ea"/>
                <a:cs typeface="+mn-cs"/>
              </a:defRPr>
            </a:lvl1pPr>
          </a:lstStyle>
          <a:p>
            <a:pPr eaLnBrk="1" hangingPunct="1">
              <a:spcBef>
                <a:spcPts val="300"/>
              </a:spcBef>
            </a:pPr>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a:t>
            </a:r>
            <a:r>
              <a:rPr lang="de-DE" altLang="de-DE" sz="1600" dirty="0" err="1">
                <a:solidFill>
                  <a:schemeClr val="tx1">
                    <a:lumMod val="50000"/>
                    <a:lumOff val="50000"/>
                  </a:schemeClr>
                </a:solidFill>
                <a:latin typeface="Calibri" panose="020F0502020204030204" pitchFamily="34" charset="0"/>
              </a:rPr>
              <a:t>lactoe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1643437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325A431F-C812-1D4D-9F18-ADE750AB7F9B}"/>
              </a:ext>
            </a:extLst>
          </p:cNvPr>
          <p:cNvSpPr txBox="1">
            <a:spLocks/>
          </p:cNvSpPr>
          <p:nvPr userDrawn="1"/>
        </p:nvSpPr>
        <p:spPr>
          <a:xfrm>
            <a:off x="10632504" y="980728"/>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id-ID" altLang="de-DE" sz="1200" dirty="0"/>
          </a:p>
        </p:txBody>
      </p:sp>
      <p:grpSp>
        <p:nvGrpSpPr>
          <p:cNvPr id="11" name="Gruppieren 10">
            <a:extLst>
              <a:ext uri="{FF2B5EF4-FFF2-40B4-BE49-F238E27FC236}">
                <a16:creationId xmlns:a16="http://schemas.microsoft.com/office/drawing/2014/main" id="{1FBA7A5D-B8DE-9C4A-91DE-051DD7F486FD}"/>
              </a:ext>
            </a:extLst>
          </p:cNvPr>
          <p:cNvGrpSpPr/>
          <p:nvPr userDrawn="1"/>
        </p:nvGrpSpPr>
        <p:grpSpPr>
          <a:xfrm>
            <a:off x="-90912" y="-1494377"/>
            <a:ext cx="12274875" cy="8408624"/>
            <a:chOff x="4952" y="-1209919"/>
            <a:chExt cx="9206157" cy="6885384"/>
          </a:xfrm>
        </p:grpSpPr>
        <p:pic>
          <p:nvPicPr>
            <p:cNvPr id="12" name="Grafik 11">
              <a:extLst>
                <a:ext uri="{FF2B5EF4-FFF2-40B4-BE49-F238E27FC236}">
                  <a16:creationId xmlns:a16="http://schemas.microsoft.com/office/drawing/2014/main" id="{F3B9C7A5-002E-6E42-AF8A-73C46409CC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81" t="31020" r="17556"/>
            <a:stretch/>
          </p:blipFill>
          <p:spPr>
            <a:xfrm>
              <a:off x="4952" y="-1209919"/>
              <a:ext cx="9206157" cy="6885384"/>
            </a:xfrm>
            <a:prstGeom prst="rect">
              <a:avLst/>
            </a:prstGeom>
          </p:spPr>
        </p:pic>
        <p:sp>
          <p:nvSpPr>
            <p:cNvPr id="13" name="Rechteck 12">
              <a:extLst>
                <a:ext uri="{FF2B5EF4-FFF2-40B4-BE49-F238E27FC236}">
                  <a16:creationId xmlns:a16="http://schemas.microsoft.com/office/drawing/2014/main" id="{770A57F2-4666-534C-85EB-4DA8E342D4B3}"/>
                </a:ext>
              </a:extLst>
            </p:cNvPr>
            <p:cNvSpPr/>
            <p:nvPr/>
          </p:nvSpPr>
          <p:spPr>
            <a:xfrm>
              <a:off x="143508" y="5293788"/>
              <a:ext cx="1210909" cy="201618"/>
            </a:xfrm>
            <a:prstGeom prst="rect">
              <a:avLst/>
            </a:prstGeom>
          </p:spPr>
          <p:txBody>
            <a:bodyPr wrap="none">
              <a:spAutoFit/>
            </a:bodyPr>
            <a:lstStyle/>
            <a:p>
              <a:pPr eaLnBrk="1" hangingPunct="1"/>
              <a:r>
                <a:rPr lang="en-US" altLang="de-DE" sz="1000" b="1" kern="1200" dirty="0">
                  <a:solidFill>
                    <a:schemeClr val="bg1"/>
                  </a:solidFill>
                  <a:latin typeface="Calibri" panose="020F0502020204030204" pitchFamily="34" charset="0"/>
                </a:rPr>
                <a:t>© </a:t>
              </a:r>
              <a:r>
                <a:rPr lang="en-US" altLang="de-DE" sz="1000" b="1" dirty="0">
                  <a:solidFill>
                    <a:schemeClr val="bg1"/>
                  </a:solidFill>
                  <a:latin typeface="Calibri" panose="020F0502020204030204" pitchFamily="34" charset="0"/>
                  <a:ea typeface="Roboto" pitchFamily="2" charset="0"/>
                  <a:cs typeface="Roboto" pitchFamily="2" charset="0"/>
                </a:rPr>
                <a:t>Pro Management </a:t>
              </a:r>
              <a:r>
                <a:rPr lang="en-US" altLang="de-DE" sz="1000" b="1" dirty="0" err="1">
                  <a:solidFill>
                    <a:schemeClr val="bg1"/>
                  </a:solidFill>
                  <a:latin typeface="Calibri" panose="020F0502020204030204" pitchFamily="34" charset="0"/>
                  <a:ea typeface="Roboto" pitchFamily="2" charset="0"/>
                  <a:cs typeface="Roboto" pitchFamily="2" charset="0"/>
                </a:rPr>
                <a:t>Verlag</a:t>
              </a:r>
              <a:endParaRPr lang="en-US" altLang="de-DE" sz="1000" b="1" dirty="0">
                <a:solidFill>
                  <a:schemeClr val="bg1"/>
                </a:solidFill>
                <a:latin typeface="Calibri" panose="020F0502020204030204" pitchFamily="34" charset="0"/>
                <a:ea typeface="Roboto" pitchFamily="2" charset="0"/>
                <a:cs typeface="Roboto" pitchFamily="2" charset="0"/>
              </a:endParaRPr>
            </a:p>
          </p:txBody>
        </p:sp>
      </p:grpSp>
      <p:sp>
        <p:nvSpPr>
          <p:cNvPr id="14" name="Rechteck 13">
            <a:extLst>
              <a:ext uri="{FF2B5EF4-FFF2-40B4-BE49-F238E27FC236}">
                <a16:creationId xmlns:a16="http://schemas.microsoft.com/office/drawing/2014/main" id="{47569B32-E876-AF48-97F1-7BD8B6BE5BEF}"/>
              </a:ext>
            </a:extLst>
          </p:cNvPr>
          <p:cNvSpPr/>
          <p:nvPr userDrawn="1"/>
        </p:nvSpPr>
        <p:spPr>
          <a:xfrm>
            <a:off x="724501" y="980728"/>
            <a:ext cx="12192000" cy="1446550"/>
          </a:xfrm>
          <a:prstGeom prst="rect">
            <a:avLst/>
          </a:prstGeom>
        </p:spPr>
        <p:txBody>
          <a:bodyPr>
            <a:spAutoFit/>
          </a:bodyPr>
          <a:lstStyle/>
          <a:p>
            <a:pPr>
              <a:defRPr/>
            </a:pPr>
            <a:r>
              <a:rPr lang="de-DE" sz="4400" b="1" dirty="0">
                <a:solidFill>
                  <a:schemeClr val="accent2"/>
                </a:solidFill>
                <a:latin typeface="Calibri" panose="020F0502020204030204" pitchFamily="34" charset="0"/>
                <a:ea typeface="MS PGothic" pitchFamily="34" charset="-128"/>
                <a:cs typeface="Trebuchet MS"/>
              </a:rPr>
              <a:t>Vielen Dank für </a:t>
            </a:r>
          </a:p>
          <a:p>
            <a:pPr>
              <a:defRPr/>
            </a:pPr>
            <a:r>
              <a:rPr lang="de-DE" sz="4400" b="1" dirty="0">
                <a:solidFill>
                  <a:schemeClr val="accent2"/>
                </a:solidFill>
                <a:latin typeface="Calibri" panose="020F0502020204030204" pitchFamily="34" charset="0"/>
                <a:ea typeface="MS PGothic" pitchFamily="34" charset="-128"/>
                <a:cs typeface="Trebuchet MS"/>
              </a:rPr>
              <a:t>Ihre Aufmerksamkeit!</a:t>
            </a:r>
            <a:endParaRPr lang="de-DE" sz="4400" b="1" dirty="0">
              <a:solidFill>
                <a:schemeClr val="accent2"/>
              </a:solidFill>
              <a:effectLst>
                <a:outerShdw blurRad="38100" dist="38100" dir="2700000" algn="tl">
                  <a:srgbClr val="000000">
                    <a:alpha val="43137"/>
                  </a:srgbClr>
                </a:outerShdw>
              </a:effectLst>
              <a:latin typeface="Calibri" panose="020F0502020204030204" pitchFamily="34" charset="0"/>
              <a:ea typeface="MS PGothic" pitchFamily="34" charset="-128"/>
              <a:cs typeface="Trebuchet MS"/>
            </a:endParaRPr>
          </a:p>
        </p:txBody>
      </p:sp>
      <p:pic>
        <p:nvPicPr>
          <p:cNvPr id="15" name="Grafik 14">
            <a:extLst>
              <a:ext uri="{FF2B5EF4-FFF2-40B4-BE49-F238E27FC236}">
                <a16:creationId xmlns:a16="http://schemas.microsoft.com/office/drawing/2014/main" id="{2C8EABB6-2513-9941-A75F-2DA37D811A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20336" y="5743631"/>
            <a:ext cx="2769096" cy="950723"/>
          </a:xfrm>
          <a:prstGeom prst="rect">
            <a:avLst/>
          </a:prstGeom>
        </p:spPr>
      </p:pic>
    </p:spTree>
    <p:extLst>
      <p:ext uri="{BB962C8B-B14F-4D97-AF65-F5344CB8AC3E}">
        <p14:creationId xmlns:p14="http://schemas.microsoft.com/office/powerpoint/2010/main" val="140089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35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opf- und Fußzeile">
    <p:spTree>
      <p:nvGrpSpPr>
        <p:cNvPr id="1" name=""/>
        <p:cNvGrpSpPr/>
        <p:nvPr/>
      </p:nvGrpSpPr>
      <p:grpSpPr>
        <a:xfrm>
          <a:off x="0" y="0"/>
          <a:ext cx="0" cy="0"/>
          <a:chOff x="0" y="0"/>
          <a:chExt cx="0" cy="0"/>
        </a:xfrm>
      </p:grpSpPr>
      <p:sp>
        <p:nvSpPr>
          <p:cNvPr id="14" name="Rechteck 13"/>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18"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19" name="Gruppieren 18"/>
          <p:cNvGrpSpPr/>
          <p:nvPr userDrawn="1"/>
        </p:nvGrpSpPr>
        <p:grpSpPr>
          <a:xfrm>
            <a:off x="0" y="6810043"/>
            <a:ext cx="12192000" cy="73987"/>
            <a:chOff x="0" y="6810042"/>
            <a:chExt cx="9144000" cy="73987"/>
          </a:xfrm>
        </p:grpSpPr>
        <p:grpSp>
          <p:nvGrpSpPr>
            <p:cNvPr id="20" name="Group 51"/>
            <p:cNvGrpSpPr>
              <a:grpSpLocks/>
            </p:cNvGrpSpPr>
            <p:nvPr/>
          </p:nvGrpSpPr>
          <p:grpSpPr bwMode="auto">
            <a:xfrm flipV="1">
              <a:off x="0" y="6810042"/>
              <a:ext cx="8488680" cy="73987"/>
              <a:chOff x="0" y="4976"/>
              <a:chExt cx="6684" cy="64"/>
            </a:xfrm>
          </p:grpSpPr>
          <p:sp>
            <p:nvSpPr>
              <p:cNvPr id="22"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21"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288566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Rechteck 12"/>
          <p:cNvSpPr/>
          <p:nvPr userDrawn="1"/>
        </p:nvSpPr>
        <p:spPr>
          <a:xfrm>
            <a:off x="713656" y="871644"/>
            <a:ext cx="1062150" cy="461665"/>
          </a:xfrm>
          <a:prstGeom prst="rect">
            <a:avLst/>
          </a:prstGeom>
        </p:spPr>
        <p:txBody>
          <a:bodyPr wrap="none" lIns="0">
            <a:spAutoFit/>
          </a:bodyPr>
          <a:lstStyle/>
          <a:p>
            <a:pPr>
              <a:buClr>
                <a:schemeClr val="bg2">
                  <a:lumMod val="75000"/>
                </a:schemeClr>
              </a:buClr>
              <a:buSzPct val="130000"/>
            </a:pPr>
            <a:r>
              <a:rPr lang="de-DE" altLang="de-DE" sz="2400" b="1" kern="0" dirty="0">
                <a:solidFill>
                  <a:schemeClr val="accent1"/>
                </a:solidFill>
                <a:latin typeface="Calibri" panose="020F0502020204030204" pitchFamily="34" charset="0"/>
              </a:rPr>
              <a:t>Agenda</a:t>
            </a:r>
          </a:p>
        </p:txBody>
      </p:sp>
      <p:sp>
        <p:nvSpPr>
          <p:cNvPr id="14" name="Rechteck 13"/>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18"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19" name="Gruppieren 18"/>
          <p:cNvGrpSpPr/>
          <p:nvPr userDrawn="1"/>
        </p:nvGrpSpPr>
        <p:grpSpPr>
          <a:xfrm>
            <a:off x="0" y="6810043"/>
            <a:ext cx="12192000" cy="73987"/>
            <a:chOff x="0" y="6810042"/>
            <a:chExt cx="9144000" cy="73987"/>
          </a:xfrm>
        </p:grpSpPr>
        <p:grpSp>
          <p:nvGrpSpPr>
            <p:cNvPr id="20" name="Group 51"/>
            <p:cNvGrpSpPr>
              <a:grpSpLocks/>
            </p:cNvGrpSpPr>
            <p:nvPr/>
          </p:nvGrpSpPr>
          <p:grpSpPr bwMode="auto">
            <a:xfrm flipV="1">
              <a:off x="0" y="6810042"/>
              <a:ext cx="8488680" cy="73987"/>
              <a:chOff x="0" y="4976"/>
              <a:chExt cx="6684" cy="64"/>
            </a:xfrm>
          </p:grpSpPr>
          <p:sp>
            <p:nvSpPr>
              <p:cNvPr id="22"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21"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aphicFrame>
        <p:nvGraphicFramePr>
          <p:cNvPr id="32" name="Diagramm 31"/>
          <p:cNvGraphicFramePr/>
          <p:nvPr userDrawn="1">
            <p:extLst>
              <p:ext uri="{D42A27DB-BD31-4B8C-83A1-F6EECF244321}">
                <p14:modId xmlns:p14="http://schemas.microsoft.com/office/powerpoint/2010/main" val="2232921876"/>
              </p:ext>
            </p:extLst>
          </p:nvPr>
        </p:nvGraphicFramePr>
        <p:xfrm>
          <a:off x="1679509" y="2276872"/>
          <a:ext cx="8448939" cy="2321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 name="Textplatzhalter 4"/>
          <p:cNvSpPr>
            <a:spLocks noGrp="1"/>
          </p:cNvSpPr>
          <p:nvPr>
            <p:ph type="body" sz="quarter" idx="10" hasCustomPrompt="1"/>
          </p:nvPr>
        </p:nvSpPr>
        <p:spPr>
          <a:xfrm>
            <a:off x="2543605" y="2395460"/>
            <a:ext cx="7872875" cy="329898"/>
          </a:xfrm>
          <a:prstGeom prst="rect">
            <a:avLst/>
          </a:prstGeom>
        </p:spPr>
        <p:txBody>
          <a:bodyPr lIns="216000"/>
          <a:lstStyle>
            <a:lvl1pPr marL="0" indent="0">
              <a:buNone/>
              <a:defRPr sz="17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1</a:t>
            </a:r>
          </a:p>
        </p:txBody>
      </p:sp>
      <p:sp>
        <p:nvSpPr>
          <p:cNvPr id="34" name="Textplatzhalter 4"/>
          <p:cNvSpPr>
            <a:spLocks noGrp="1"/>
          </p:cNvSpPr>
          <p:nvPr>
            <p:ph type="body" sz="quarter" idx="11" hasCustomPrompt="1"/>
          </p:nvPr>
        </p:nvSpPr>
        <p:spPr>
          <a:xfrm>
            <a:off x="2543605" y="3086983"/>
            <a:ext cx="7872875" cy="329898"/>
          </a:xfrm>
          <a:prstGeom prst="rect">
            <a:avLst/>
          </a:prstGeom>
        </p:spPr>
        <p:txBody>
          <a:bodyPr lIns="216000"/>
          <a:lstStyle>
            <a:lvl1pPr marL="0" indent="0">
              <a:buNone/>
              <a:defRPr sz="17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2</a:t>
            </a:r>
          </a:p>
        </p:txBody>
      </p:sp>
      <p:sp>
        <p:nvSpPr>
          <p:cNvPr id="35" name="Textplatzhalter 4"/>
          <p:cNvSpPr>
            <a:spLocks noGrp="1"/>
          </p:cNvSpPr>
          <p:nvPr>
            <p:ph type="body" sz="quarter" idx="12" hasCustomPrompt="1"/>
          </p:nvPr>
        </p:nvSpPr>
        <p:spPr>
          <a:xfrm>
            <a:off x="2543605" y="3810119"/>
            <a:ext cx="7872875" cy="329898"/>
          </a:xfrm>
          <a:prstGeom prst="rect">
            <a:avLst/>
          </a:prstGeom>
        </p:spPr>
        <p:txBody>
          <a:bodyPr lIns="216000"/>
          <a:lstStyle>
            <a:lvl1pPr marL="0" indent="0">
              <a:buNone/>
              <a:defRPr sz="17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3</a:t>
            </a:r>
          </a:p>
        </p:txBody>
      </p:sp>
    </p:spTree>
    <p:extLst>
      <p:ext uri="{BB962C8B-B14F-4D97-AF65-F5344CB8AC3E}">
        <p14:creationId xmlns:p14="http://schemas.microsoft.com/office/powerpoint/2010/main" val="1179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ser">
    <p:bg>
      <p:bgPr>
        <a:pattFill prst="pct75">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10" name="Rechteck 9"/>
          <p:cNvSpPr/>
          <p:nvPr userDrawn="1"/>
        </p:nvSpPr>
        <p:spPr>
          <a:xfrm>
            <a:off x="0" y="0"/>
            <a:ext cx="12192000" cy="6858000"/>
          </a:xfrm>
          <a:prstGeom prst="rect">
            <a:avLst/>
          </a:prstGeom>
          <a:pattFill prst="pct75">
            <a:fgClr>
              <a:schemeClr val="accent1">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platzhalter 3"/>
          <p:cNvSpPr>
            <a:spLocks noGrp="1"/>
          </p:cNvSpPr>
          <p:nvPr>
            <p:ph type="body" sz="quarter" idx="10" hasCustomPrompt="1"/>
          </p:nvPr>
        </p:nvSpPr>
        <p:spPr>
          <a:xfrm>
            <a:off x="0" y="2992942"/>
            <a:ext cx="12192000" cy="796098"/>
          </a:xfrm>
          <a:prstGeom prst="rect">
            <a:avLst/>
          </a:prstGeom>
        </p:spPr>
        <p:txBody>
          <a:bodyPr/>
          <a:lstStyle>
            <a:lvl1pPr marL="0" marR="0" indent="0" algn="ctr" defTabSz="914400" rtl="0" eaLnBrk="1" fontAlgn="base" latinLnBrk="0" hangingPunct="1">
              <a:lnSpc>
                <a:spcPct val="100000"/>
              </a:lnSpc>
              <a:spcBef>
                <a:spcPct val="20000"/>
              </a:spcBef>
              <a:spcAft>
                <a:spcPct val="0"/>
              </a:spcAft>
              <a:buClrTx/>
              <a:buSzTx/>
              <a:buFontTx/>
              <a:buNone/>
              <a:tabLst/>
              <a:defRPr sz="4400" b="1" baseline="0">
                <a:solidFill>
                  <a:schemeClr val="accent2"/>
                </a:solidFill>
                <a:latin typeface="Calibri" panose="020F0502020204030204"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de-DE" dirty="0"/>
              <a:t>Zwischenüberschrift</a:t>
            </a:r>
          </a:p>
        </p:txBody>
      </p:sp>
    </p:spTree>
    <p:extLst>
      <p:ext uri="{BB962C8B-B14F-4D97-AF65-F5344CB8AC3E}">
        <p14:creationId xmlns:p14="http://schemas.microsoft.com/office/powerpoint/2010/main" val="359176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lie mit Text">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6" name="Textplatzhalter 24"/>
          <p:cNvSpPr>
            <a:spLocks noGrp="1"/>
          </p:cNvSpPr>
          <p:nvPr>
            <p:ph type="body" sz="quarter" idx="12" hasCustomPrompt="1"/>
          </p:nvPr>
        </p:nvSpPr>
        <p:spPr>
          <a:xfrm>
            <a:off x="713656" y="2423930"/>
            <a:ext cx="10604584" cy="3741374"/>
          </a:xfrm>
          <a:prstGeom prst="rect">
            <a:avLst/>
          </a:prstGeom>
        </p:spPr>
        <p:txBody>
          <a:bodyPr lIns="0"/>
          <a:lstStyle>
            <a:lvl1pPr marL="342900" marR="0" indent="-342900" algn="l" defTabSz="914400" rtl="0" eaLnBrk="1" fontAlgn="base" latinLnBrk="0" hangingPunct="1">
              <a:lnSpc>
                <a:spcPct val="100000"/>
              </a:lnSpc>
              <a:spcBef>
                <a:spcPts val="300"/>
              </a:spcBef>
              <a:spcAft>
                <a:spcPct val="0"/>
              </a:spcAft>
              <a:buClrTx/>
              <a:buSzTx/>
              <a:buFont typeface="Courier New" panose="02070309020205020404" pitchFamily="49" charset="0"/>
              <a:buChar char="o"/>
              <a:tabLst/>
              <a:defRPr sz="1600" b="0">
                <a:solidFill>
                  <a:schemeClr val="tx1">
                    <a:lumMod val="50000"/>
                    <a:lumOff val="50000"/>
                  </a:schemeClr>
                </a:solidFill>
                <a:latin typeface="Calibri" panose="020F0502020204030204" pitchFamily="34" charset="0"/>
              </a:defRPr>
            </a:lvl1pPr>
          </a:lstStyle>
          <a:p>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dis </a:t>
            </a:r>
            <a:r>
              <a:rPr lang="de-DE" altLang="de-DE" sz="1600" dirty="0" err="1">
                <a:solidFill>
                  <a:schemeClr val="tx1">
                    <a:lumMod val="50000"/>
                    <a:lumOff val="50000"/>
                  </a:schemeClr>
                </a:solidFill>
                <a:latin typeface="Calibri" panose="020F0502020204030204" pitchFamily="34" charset="0"/>
              </a:rPr>
              <a:t>acitis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aut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alique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voluptaqui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consero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quidescit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rerecto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offic</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temporror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mil</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maio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beris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estibusam</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sit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eatiae</a:t>
            </a:r>
            <a:r>
              <a:rPr lang="de-DE" altLang="de-DE" sz="1600" dirty="0">
                <a:solidFill>
                  <a:schemeClr val="tx1">
                    <a:lumMod val="50000"/>
                    <a:lumOff val="50000"/>
                  </a:schemeClr>
                </a:solidFill>
                <a:latin typeface="Calibri" panose="020F0502020204030204" pitchFamily="34" charset="0"/>
              </a:rPr>
              <a:t> con ex </a:t>
            </a:r>
            <a:r>
              <a:rPr lang="de-DE" altLang="de-DE" sz="1600" dirty="0" err="1">
                <a:solidFill>
                  <a:schemeClr val="tx1">
                    <a:lumMod val="50000"/>
                    <a:lumOff val="50000"/>
                  </a:schemeClr>
                </a:solidFill>
                <a:latin typeface="Calibri" panose="020F0502020204030204" pitchFamily="34" charset="0"/>
              </a:rPr>
              <a:t>escimi</a:t>
            </a:r>
            <a:r>
              <a:rPr lang="de-DE" altLang="de-DE" sz="1600" dirty="0">
                <a:solidFill>
                  <a:schemeClr val="tx1">
                    <a:lumMod val="50000"/>
                    <a:lumOff val="50000"/>
                  </a:schemeClr>
                </a:solidFill>
                <a:latin typeface="Calibri" panose="020F0502020204030204" pitchFamily="34" charset="0"/>
              </a:rPr>
              <a:t>, quia </a:t>
            </a:r>
            <a:r>
              <a:rPr lang="de-DE" altLang="de-DE" sz="1600" dirty="0" err="1">
                <a:solidFill>
                  <a:schemeClr val="tx1">
                    <a:lumMod val="50000"/>
                    <a:lumOff val="50000"/>
                  </a:schemeClr>
                </a:solidFill>
                <a:latin typeface="Calibri" panose="020F0502020204030204" pitchFamily="34" charset="0"/>
              </a:rPr>
              <a:t>ium</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sinvenis</a:t>
            </a:r>
            <a:r>
              <a:rPr lang="de-DE" altLang="de-DE" sz="1600" dirty="0">
                <a:solidFill>
                  <a:schemeClr val="tx1">
                    <a:lumMod val="50000"/>
                    <a:lumOff val="50000"/>
                  </a:schemeClr>
                </a:solidFill>
                <a:latin typeface="Calibri" panose="020F0502020204030204" pitchFamily="34" charset="0"/>
              </a:rPr>
              <a:t> quo cum </a:t>
            </a:r>
            <a:r>
              <a:rPr lang="de-DE" altLang="de-DE" sz="1600" dirty="0" err="1">
                <a:solidFill>
                  <a:schemeClr val="tx1">
                    <a:lumMod val="50000"/>
                    <a:lumOff val="50000"/>
                  </a:schemeClr>
                </a:solidFill>
                <a:latin typeface="Calibri" panose="020F0502020204030204" pitchFamily="34" charset="0"/>
              </a:rPr>
              <a:t>desti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cus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autat</a:t>
            </a:r>
            <a:r>
              <a:rPr lang="de-DE" altLang="de-DE" sz="1600" dirty="0">
                <a:solidFill>
                  <a:schemeClr val="tx1">
                    <a:lumMod val="50000"/>
                    <a:lumOff val="50000"/>
                  </a:schemeClr>
                </a:solidFill>
                <a:latin typeface="Calibri" panose="020F0502020204030204" pitchFamily="34" charset="0"/>
              </a:rPr>
              <a:t>.</a:t>
            </a:r>
          </a:p>
          <a:p>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endParaRPr lang="de-DE" altLang="de-DE" sz="1600" dirty="0">
              <a:solidFill>
                <a:schemeClr val="tx1">
                  <a:lumMod val="50000"/>
                  <a:lumOff val="50000"/>
                </a:schemeClr>
              </a:solidFill>
              <a:latin typeface="Calibri" panose="020F0502020204030204" pitchFamily="34" charset="0"/>
            </a:endParaRP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
        <p:nvSpPr>
          <p:cNvPr id="19" name="Textplatzhalter 14"/>
          <p:cNvSpPr>
            <a:spLocks noGrp="1"/>
          </p:cNvSpPr>
          <p:nvPr>
            <p:ph type="body" sz="quarter" idx="10" hasCustomPrompt="1"/>
          </p:nvPr>
        </p:nvSpPr>
        <p:spPr>
          <a:xfrm>
            <a:off x="713657" y="1743199"/>
            <a:ext cx="10604583" cy="431502"/>
          </a:xfrm>
          <a:prstGeom prst="rect">
            <a:avLst/>
          </a:prstGeom>
        </p:spPr>
        <p:txBody>
          <a:bodyPr lIns="0"/>
          <a:lstStyle>
            <a:lvl1pPr marL="0" indent="0">
              <a:buNone/>
              <a:defRPr sz="2400" b="1">
                <a:solidFill>
                  <a:schemeClr val="accent1"/>
                </a:solidFill>
                <a:latin typeface="Calibri" panose="020F0502020204030204" pitchFamily="34" charset="0"/>
              </a:defRPr>
            </a:lvl1pPr>
          </a:lstStyle>
          <a:p>
            <a:pPr lvl="0"/>
            <a:r>
              <a:rPr lang="de-DE" dirty="0"/>
              <a:t>Überschrift</a:t>
            </a:r>
          </a:p>
        </p:txBody>
      </p:sp>
    </p:spTree>
    <p:extLst>
      <p:ext uri="{BB962C8B-B14F-4D97-AF65-F5344CB8AC3E}">
        <p14:creationId xmlns:p14="http://schemas.microsoft.com/office/powerpoint/2010/main" val="326496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lie mit Text und Bild">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6" name="Textplatzhalter 24"/>
          <p:cNvSpPr>
            <a:spLocks noGrp="1"/>
          </p:cNvSpPr>
          <p:nvPr>
            <p:ph type="body" sz="quarter" idx="12" hasCustomPrompt="1"/>
          </p:nvPr>
        </p:nvSpPr>
        <p:spPr>
          <a:xfrm>
            <a:off x="713656" y="2423930"/>
            <a:ext cx="6918515" cy="3885390"/>
          </a:xfrm>
          <a:prstGeom prst="rect">
            <a:avLst/>
          </a:prstGeom>
        </p:spPr>
        <p:txBody>
          <a:bodyPr lIns="0"/>
          <a:lstStyle>
            <a:lvl1pPr marL="342900" marR="0" indent="-342900" algn="l" defTabSz="914400" rtl="0" eaLnBrk="1" fontAlgn="base" latinLnBrk="0" hangingPunct="1">
              <a:lnSpc>
                <a:spcPct val="100000"/>
              </a:lnSpc>
              <a:spcBef>
                <a:spcPts val="300"/>
              </a:spcBef>
              <a:spcAft>
                <a:spcPct val="0"/>
              </a:spcAft>
              <a:buClrTx/>
              <a:buSzTx/>
              <a:buFont typeface="Courier New" panose="02070309020205020404" pitchFamily="49" charset="0"/>
              <a:buChar char="o"/>
              <a:tabLst/>
              <a:defRPr sz="1600" b="0">
                <a:solidFill>
                  <a:schemeClr val="tx1">
                    <a:lumMod val="50000"/>
                    <a:lumOff val="50000"/>
                  </a:schemeClr>
                </a:solidFill>
                <a:latin typeface="Calibri" panose="020F0502020204030204" pitchFamily="34" charset="0"/>
              </a:defRPr>
            </a:lvl1pPr>
          </a:lstStyle>
          <a:p>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dis </a:t>
            </a:r>
            <a:r>
              <a:rPr lang="de-DE" altLang="de-DE" sz="1600" dirty="0" err="1">
                <a:solidFill>
                  <a:schemeClr val="tx1">
                    <a:lumMod val="50000"/>
                    <a:lumOff val="50000"/>
                  </a:schemeClr>
                </a:solidFill>
                <a:latin typeface="Calibri" panose="020F0502020204030204" pitchFamily="34" charset="0"/>
              </a:rPr>
              <a:t>acitis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aut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alique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voluptaqui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consero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quidescit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rerecto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offic</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temporror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mil</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maio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beris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estibusam</a:t>
            </a:r>
            <a:r>
              <a:rPr lang="de-DE" altLang="de-DE" sz="1600" dirty="0">
                <a:solidFill>
                  <a:schemeClr val="tx1">
                    <a:lumMod val="50000"/>
                    <a:lumOff val="50000"/>
                  </a:schemeClr>
                </a:solidFill>
                <a:latin typeface="Calibri" panose="020F0502020204030204" pitchFamily="34" charset="0"/>
              </a:rPr>
              <a:t>.</a:t>
            </a:r>
          </a:p>
          <a:p>
            <a:pPr marL="342900" indent="-342900">
              <a:spcBef>
                <a:spcPts val="300"/>
              </a:spcBef>
              <a:buFont typeface="Courier New" panose="02070309020205020404" pitchFamily="49" charset="0"/>
              <a:buChar char="o"/>
            </a:pPr>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r>
              <a:rPr lang="de-DE" altLang="de-DE" sz="1600" dirty="0">
                <a:solidFill>
                  <a:schemeClr val="tx1">
                    <a:lumMod val="50000"/>
                    <a:lumOff val="50000"/>
                  </a:schemeClr>
                </a:solidFill>
                <a:latin typeface="Calibri" panose="020F0502020204030204" pitchFamily="34" charset="0"/>
              </a:rPr>
              <a:t>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
        <p:nvSpPr>
          <p:cNvPr id="19" name="Textplatzhalter 14"/>
          <p:cNvSpPr>
            <a:spLocks noGrp="1"/>
          </p:cNvSpPr>
          <p:nvPr>
            <p:ph type="body" sz="quarter" idx="10" hasCustomPrompt="1"/>
          </p:nvPr>
        </p:nvSpPr>
        <p:spPr>
          <a:xfrm>
            <a:off x="713657" y="1743199"/>
            <a:ext cx="10604583" cy="431502"/>
          </a:xfrm>
          <a:prstGeom prst="rect">
            <a:avLst/>
          </a:prstGeom>
        </p:spPr>
        <p:txBody>
          <a:bodyPr lIns="0"/>
          <a:lstStyle>
            <a:lvl1pPr marL="0" indent="0">
              <a:buNone/>
              <a:defRPr sz="2400" b="1">
                <a:solidFill>
                  <a:schemeClr val="accent1"/>
                </a:solidFill>
                <a:latin typeface="Calibri" panose="020F0502020204030204" pitchFamily="34" charset="0"/>
              </a:defRPr>
            </a:lvl1pPr>
          </a:lstStyle>
          <a:p>
            <a:pPr lvl="0"/>
            <a:r>
              <a:rPr lang="de-DE" dirty="0"/>
              <a:t>Überschrift</a:t>
            </a:r>
          </a:p>
        </p:txBody>
      </p:sp>
      <p:sp>
        <p:nvSpPr>
          <p:cNvPr id="22" name="Bildplatzhalter 12"/>
          <p:cNvSpPr>
            <a:spLocks noGrp="1"/>
          </p:cNvSpPr>
          <p:nvPr>
            <p:ph type="pic" sz="quarter" idx="15"/>
          </p:nvPr>
        </p:nvSpPr>
        <p:spPr>
          <a:xfrm>
            <a:off x="7958385" y="2276872"/>
            <a:ext cx="3359855" cy="2988001"/>
          </a:xfrm>
          <a:prstGeom prst="rect">
            <a:avLst/>
          </a:prstGeom>
        </p:spPr>
        <p:txBody>
          <a:bodyPr/>
          <a:lstStyle>
            <a:lvl1pPr marL="0" indent="0">
              <a:buNone/>
              <a:defRPr sz="1200">
                <a:latin typeface="Calibri" panose="020F0502020204030204" pitchFamily="34" charset="0"/>
              </a:defRPr>
            </a:lvl1pPr>
          </a:lstStyle>
          <a:p>
            <a:r>
              <a:rPr lang="de-DE"/>
              <a:t>Bild durch Klicken auf Symbol hinzufügen</a:t>
            </a:r>
            <a:endParaRPr lang="de-DE" dirty="0"/>
          </a:p>
        </p:txBody>
      </p:sp>
    </p:spTree>
    <p:extLst>
      <p:ext uri="{BB962C8B-B14F-4D97-AF65-F5344CB8AC3E}">
        <p14:creationId xmlns:p14="http://schemas.microsoft.com/office/powerpoint/2010/main" val="233069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ie mit mehreren Bildern">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9" name="Textplatzhalter 14"/>
          <p:cNvSpPr>
            <a:spLocks noGrp="1"/>
          </p:cNvSpPr>
          <p:nvPr>
            <p:ph type="body" sz="quarter" idx="10" hasCustomPrompt="1"/>
          </p:nvPr>
        </p:nvSpPr>
        <p:spPr>
          <a:xfrm>
            <a:off x="713657" y="1743199"/>
            <a:ext cx="10604583" cy="431502"/>
          </a:xfrm>
          <a:prstGeom prst="rect">
            <a:avLst/>
          </a:prstGeom>
        </p:spPr>
        <p:txBody>
          <a:bodyPr lIns="0"/>
          <a:lstStyle>
            <a:lvl1pPr marL="0" indent="0">
              <a:buNone/>
              <a:defRPr sz="2400" b="1">
                <a:solidFill>
                  <a:schemeClr val="accent1"/>
                </a:solidFill>
                <a:latin typeface="Calibri" panose="020F0502020204030204" pitchFamily="34" charset="0"/>
              </a:defRPr>
            </a:lvl1pPr>
          </a:lstStyle>
          <a:p>
            <a:pPr lvl="0"/>
            <a:r>
              <a:rPr lang="de-DE" dirty="0"/>
              <a:t>Überschrift</a:t>
            </a:r>
          </a:p>
        </p:txBody>
      </p:sp>
      <p:sp>
        <p:nvSpPr>
          <p:cNvPr id="31" name="Bildplatzhalter 12"/>
          <p:cNvSpPr>
            <a:spLocks noGrp="1"/>
          </p:cNvSpPr>
          <p:nvPr>
            <p:ph type="pic" sz="quarter" idx="15"/>
          </p:nvPr>
        </p:nvSpPr>
        <p:spPr>
          <a:xfrm>
            <a:off x="7958385" y="2276872"/>
            <a:ext cx="3359855" cy="2988001"/>
          </a:xfrm>
          <a:prstGeom prst="rect">
            <a:avLst/>
          </a:prstGeom>
        </p:spPr>
        <p:txBody>
          <a:bodyPr/>
          <a:lstStyle>
            <a:lvl1pPr marL="0" indent="0">
              <a:buNone/>
              <a:defRPr sz="1200">
                <a:latin typeface="Calibri" panose="020F0502020204030204" pitchFamily="34" charset="0"/>
              </a:defRPr>
            </a:lvl1pPr>
          </a:lstStyle>
          <a:p>
            <a:r>
              <a:rPr lang="de-DE"/>
              <a:t>Bild durch Klicken auf Symbol hinzufügen</a:t>
            </a:r>
            <a:endParaRPr lang="de-DE" dirty="0"/>
          </a:p>
        </p:txBody>
      </p:sp>
      <p:sp>
        <p:nvSpPr>
          <p:cNvPr id="32" name="Bildplatzhalter 12"/>
          <p:cNvSpPr>
            <a:spLocks noGrp="1"/>
          </p:cNvSpPr>
          <p:nvPr>
            <p:ph type="pic" sz="quarter" idx="16"/>
          </p:nvPr>
        </p:nvSpPr>
        <p:spPr>
          <a:xfrm>
            <a:off x="4315599" y="2276872"/>
            <a:ext cx="3359855" cy="2988001"/>
          </a:xfrm>
          <a:prstGeom prst="rect">
            <a:avLst/>
          </a:prstGeom>
        </p:spPr>
        <p:txBody>
          <a:bodyPr/>
          <a:lstStyle>
            <a:lvl1pPr marL="0" indent="0">
              <a:buNone/>
              <a:defRPr sz="1200">
                <a:latin typeface="Calibri" panose="020F0502020204030204" pitchFamily="34" charset="0"/>
              </a:defRPr>
            </a:lvl1pPr>
          </a:lstStyle>
          <a:p>
            <a:r>
              <a:rPr lang="de-DE"/>
              <a:t>Bild durch Klicken auf Symbol hinzufügen</a:t>
            </a:r>
            <a:endParaRPr lang="de-DE" dirty="0"/>
          </a:p>
        </p:txBody>
      </p:sp>
      <p:sp>
        <p:nvSpPr>
          <p:cNvPr id="33" name="Bildplatzhalter 12"/>
          <p:cNvSpPr>
            <a:spLocks noGrp="1"/>
          </p:cNvSpPr>
          <p:nvPr>
            <p:ph type="pic" sz="quarter" idx="17"/>
          </p:nvPr>
        </p:nvSpPr>
        <p:spPr>
          <a:xfrm>
            <a:off x="713657" y="2276872"/>
            <a:ext cx="3359855" cy="2988001"/>
          </a:xfrm>
          <a:prstGeom prst="rect">
            <a:avLst/>
          </a:prstGeom>
        </p:spPr>
        <p:txBody>
          <a:bodyPr/>
          <a:lstStyle>
            <a:lvl1pPr marL="0" indent="0">
              <a:buNone/>
              <a:defRPr sz="1200">
                <a:latin typeface="Calibri" panose="020F0502020204030204" pitchFamily="34" charset="0"/>
              </a:defRPr>
            </a:lvl1pPr>
          </a:lstStyle>
          <a:p>
            <a:r>
              <a:rPr lang="de-DE"/>
              <a:t>Bild durch Klicken auf Symbol hinzufügen</a:t>
            </a:r>
            <a:endParaRPr lang="de-DE" dirty="0"/>
          </a:p>
        </p:txBody>
      </p:sp>
    </p:spTree>
    <p:extLst>
      <p:ext uri="{BB962C8B-B14F-4D97-AF65-F5344CB8AC3E}">
        <p14:creationId xmlns:p14="http://schemas.microsoft.com/office/powerpoint/2010/main" val="85278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lie mit einem Bild">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9" name="Textplatzhalter 14"/>
          <p:cNvSpPr>
            <a:spLocks noGrp="1"/>
          </p:cNvSpPr>
          <p:nvPr>
            <p:ph type="body" sz="quarter" idx="10" hasCustomPrompt="1"/>
          </p:nvPr>
        </p:nvSpPr>
        <p:spPr>
          <a:xfrm>
            <a:off x="713657" y="1743199"/>
            <a:ext cx="10604583" cy="431502"/>
          </a:xfrm>
          <a:prstGeom prst="rect">
            <a:avLst/>
          </a:prstGeom>
        </p:spPr>
        <p:txBody>
          <a:bodyPr lIns="0"/>
          <a:lstStyle>
            <a:lvl1pPr marL="0" indent="0">
              <a:buNone/>
              <a:defRPr sz="2400" b="1">
                <a:solidFill>
                  <a:schemeClr val="accent1"/>
                </a:solidFill>
                <a:latin typeface="Calibri" panose="020F0502020204030204" pitchFamily="34" charset="0"/>
              </a:defRPr>
            </a:lvl1pPr>
          </a:lstStyle>
          <a:p>
            <a:pPr lvl="0"/>
            <a:r>
              <a:rPr lang="de-DE" dirty="0"/>
              <a:t>Überschrift</a:t>
            </a:r>
          </a:p>
        </p:txBody>
      </p:sp>
      <p:sp>
        <p:nvSpPr>
          <p:cNvPr id="17" name="Bildplatzhalter 12"/>
          <p:cNvSpPr>
            <a:spLocks noGrp="1"/>
          </p:cNvSpPr>
          <p:nvPr>
            <p:ph type="pic" sz="quarter" idx="17"/>
          </p:nvPr>
        </p:nvSpPr>
        <p:spPr>
          <a:xfrm>
            <a:off x="713657" y="2276872"/>
            <a:ext cx="10604583" cy="2988001"/>
          </a:xfrm>
          <a:prstGeom prst="rect">
            <a:avLst/>
          </a:prstGeom>
        </p:spPr>
        <p:txBody>
          <a:bodyPr/>
          <a:lstStyle>
            <a:lvl1pPr marL="0" indent="0">
              <a:buNone/>
              <a:defRPr sz="1200">
                <a:latin typeface="Calibri" panose="020F0502020204030204" pitchFamily="34" charset="0"/>
              </a:defRPr>
            </a:lvl1pPr>
          </a:lstStyle>
          <a:p>
            <a:r>
              <a:rPr lang="de-DE"/>
              <a:t>Bild durch Klicken auf Symbol hinzufügen</a:t>
            </a:r>
            <a:endParaRPr lang="de-DE" dirty="0"/>
          </a:p>
        </p:txBody>
      </p:sp>
    </p:spTree>
    <p:extLst>
      <p:ext uri="{BB962C8B-B14F-4D97-AF65-F5344CB8AC3E}">
        <p14:creationId xmlns:p14="http://schemas.microsoft.com/office/powerpoint/2010/main" val="2002233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a:xfrm>
            <a:off x="610102" y="426150"/>
            <a:ext cx="10286431" cy="338554"/>
          </a:xfrm>
          <a:prstGeom prst="rect">
            <a:avLst/>
          </a:prstGeom>
        </p:spPr>
        <p:txBody>
          <a:bodyPr wrap="square">
            <a:spAutoFit/>
          </a:bodyPr>
          <a:lstStyle/>
          <a:p>
            <a:pPr>
              <a:defRPr/>
            </a:pPr>
            <a:r>
              <a:rPr lang="de-DE" sz="1600" b="1" dirty="0">
                <a:solidFill>
                  <a:schemeClr val="tx1">
                    <a:lumMod val="50000"/>
                    <a:lumOff val="50000"/>
                  </a:schemeClr>
                </a:solidFill>
                <a:latin typeface="Calibri" panose="020F0502020204030204" pitchFamily="34" charset="0"/>
                <a:ea typeface="MS PGothic" pitchFamily="34" charset="-128"/>
                <a:cs typeface="Trebuchet MS"/>
              </a:rPr>
              <a:t>Desinfektionsmittel sicher einsetzen</a:t>
            </a:r>
            <a:endParaRPr lang="de-DE" sz="1600" dirty="0">
              <a:solidFill>
                <a:schemeClr val="tx1">
                  <a:lumMod val="50000"/>
                  <a:lumOff val="50000"/>
                </a:schemeClr>
              </a:solidFill>
              <a:effectLst>
                <a:outerShdw blurRad="38100" dist="38100" dir="2700000" algn="tl">
                  <a:srgbClr val="000000">
                    <a:alpha val="43137"/>
                  </a:srgbClr>
                </a:outerShdw>
              </a:effectLst>
              <a:latin typeface="Calibri" panose="020F0502020204030204" pitchFamily="34" charset="0"/>
              <a:ea typeface="MS PGothic" pitchFamily="34" charset="-128"/>
              <a:cs typeface="Trebuchet MS"/>
            </a:endParaRPr>
          </a:p>
        </p:txBody>
      </p:sp>
    </p:spTree>
  </p:cSld>
  <p:clrMap bg1="lt1" tx1="dk1" bg2="lt2" tx2="dk2" accent1="accent1" accent2="accent2" accent3="accent3" accent4="accent4" accent5="accent5" accent6="accent6" hlink="hlink" folHlink="folHlink"/>
  <p:sldLayoutIdLst>
    <p:sldLayoutId id="2147483690" r:id="rId1"/>
    <p:sldLayoutId id="2147483686" r:id="rId2"/>
    <p:sldLayoutId id="2147483697" r:id="rId3"/>
    <p:sldLayoutId id="2147483685" r:id="rId4"/>
    <p:sldLayoutId id="2147483695" r:id="rId5"/>
    <p:sldLayoutId id="2147483684" r:id="rId6"/>
    <p:sldLayoutId id="2147483692" r:id="rId7"/>
    <p:sldLayoutId id="2147483693" r:id="rId8"/>
    <p:sldLayoutId id="2147483694" r:id="rId9"/>
    <p:sldLayoutId id="2147483696" r:id="rId10"/>
    <p:sldLayoutId id="2147483687" r:id="rId11"/>
    <p:sldLayoutId id="2147483688" r:id="rId12"/>
    <p:sldLayoutId id="2147483689" r:id="rId13"/>
    <p:sldLayoutId id="2147483691"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Lucida Sans Unicode" pitchFamily="34" charset="0"/>
        </a:defRPr>
      </a:lvl2pPr>
      <a:lvl3pPr algn="ctr" rtl="0" eaLnBrk="1" fontAlgn="base" hangingPunct="1">
        <a:spcBef>
          <a:spcPct val="0"/>
        </a:spcBef>
        <a:spcAft>
          <a:spcPct val="0"/>
        </a:spcAft>
        <a:defRPr sz="4400">
          <a:solidFill>
            <a:schemeClr val="tx2"/>
          </a:solidFill>
          <a:latin typeface="Lucida Sans Unicode" pitchFamily="34" charset="0"/>
        </a:defRPr>
      </a:lvl3pPr>
      <a:lvl4pPr algn="ctr" rtl="0" eaLnBrk="1" fontAlgn="base" hangingPunct="1">
        <a:spcBef>
          <a:spcPct val="0"/>
        </a:spcBef>
        <a:spcAft>
          <a:spcPct val="0"/>
        </a:spcAft>
        <a:defRPr sz="4400">
          <a:solidFill>
            <a:schemeClr val="tx2"/>
          </a:solidFill>
          <a:latin typeface="Lucida Sans Unicode" pitchFamily="34" charset="0"/>
        </a:defRPr>
      </a:lvl4pPr>
      <a:lvl5pPr algn="ctr" rtl="0" eaLnBrk="1" fontAlgn="base" hangingPunct="1">
        <a:spcBef>
          <a:spcPct val="0"/>
        </a:spcBef>
        <a:spcAft>
          <a:spcPct val="0"/>
        </a:spcAft>
        <a:defRPr sz="4400">
          <a:solidFill>
            <a:schemeClr val="tx2"/>
          </a:solidFill>
          <a:latin typeface="Lucida Sans Unicode"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911424" y="836712"/>
            <a:ext cx="6120680" cy="708025"/>
          </a:xfrm>
          <a:prstGeom prst="rect">
            <a:avLst/>
          </a:prstGeom>
        </p:spPr>
        <p:txBody>
          <a:bodyPr wrap="square" lIns="0">
            <a:spAutoFit/>
          </a:bodyPr>
          <a:lstStyle/>
          <a:p>
            <a:pPr>
              <a:defRPr/>
            </a:pPr>
            <a:r>
              <a:rPr lang="de-DE" sz="4000" b="1" dirty="0">
                <a:solidFill>
                  <a:schemeClr val="accent2"/>
                </a:solidFill>
                <a:latin typeface="Calibri" panose="020F0502020204030204" pitchFamily="34" charset="0"/>
                <a:ea typeface="MS PGothic" pitchFamily="34" charset="-128"/>
                <a:cs typeface="Trebuchet MS"/>
              </a:rPr>
              <a:t>Gefahrstofflagerung</a:t>
            </a:r>
            <a:endParaRPr lang="de-DE" sz="1600" b="1" dirty="0">
              <a:solidFill>
                <a:schemeClr val="accent2"/>
              </a:solidFill>
              <a:effectLst>
                <a:outerShdw blurRad="38100" dist="38100" dir="2700000" algn="tl">
                  <a:srgbClr val="000000">
                    <a:alpha val="43137"/>
                  </a:srgbClr>
                </a:outerShdw>
              </a:effectLst>
              <a:latin typeface="Calibri" panose="020F0502020204030204" pitchFamily="34" charset="0"/>
              <a:ea typeface="MS PGothic" pitchFamily="34" charset="-128"/>
              <a:cs typeface="Trebuchet MS"/>
            </a:endParaRPr>
          </a:p>
        </p:txBody>
      </p:sp>
      <p:sp>
        <p:nvSpPr>
          <p:cNvPr id="20" name="Rechteck 19"/>
          <p:cNvSpPr/>
          <p:nvPr/>
        </p:nvSpPr>
        <p:spPr>
          <a:xfrm>
            <a:off x="911424" y="1412279"/>
            <a:ext cx="6120680" cy="461665"/>
          </a:xfrm>
          <a:prstGeom prst="rect">
            <a:avLst/>
          </a:prstGeom>
        </p:spPr>
        <p:txBody>
          <a:bodyPr wrap="square" lIns="0">
            <a:spAutoFit/>
          </a:bodyPr>
          <a:lstStyle/>
          <a:p>
            <a:r>
              <a:rPr lang="de-DE" altLang="de-DE" sz="2400" b="1" dirty="0">
                <a:solidFill>
                  <a:schemeClr val="bg1"/>
                </a:solidFill>
                <a:latin typeface="Calibri" panose="020F0502020204030204" pitchFamily="34" charset="0"/>
              </a:rPr>
              <a:t>Desinfektionsmittel sicher einsetzen</a:t>
            </a:r>
            <a:endParaRPr lang="de-DE" sz="2400" b="1" dirty="0">
              <a:solidFill>
                <a:schemeClr val="bg1"/>
              </a:solidFill>
            </a:endParaRPr>
          </a:p>
        </p:txBody>
      </p:sp>
    </p:spTree>
    <p:extLst>
      <p:ext uri="{BB962C8B-B14F-4D97-AF65-F5344CB8AC3E}">
        <p14:creationId xmlns:p14="http://schemas.microsoft.com/office/powerpoint/2010/main" val="3018165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713657" y="2423930"/>
            <a:ext cx="4950296" cy="3669366"/>
          </a:xfrm>
        </p:spPr>
        <p:txBody>
          <a:bodyPr/>
          <a:lstStyle/>
          <a:p>
            <a:pPr marL="0" indent="0">
              <a:buNone/>
            </a:pPr>
            <a:r>
              <a:rPr lang="de-DE" dirty="0">
                <a:solidFill>
                  <a:schemeClr val="tx1"/>
                </a:solidFill>
                <a:latin typeface="Arial" panose="020B0604020202020204" pitchFamily="34" charset="0"/>
                <a:cs typeface="Arial" panose="020B0604020202020204" pitchFamily="34" charset="0"/>
              </a:rPr>
              <a:t>Hersteller kennzeichnet Originalgebinde</a:t>
            </a:r>
          </a:p>
          <a:p>
            <a:pPr marL="0" indent="0">
              <a:buNone/>
            </a:pPr>
            <a:endParaRPr lang="de-DE" dirty="0">
              <a:solidFill>
                <a:schemeClr val="tx1"/>
              </a:solidFill>
              <a:latin typeface="Arial" panose="020B0604020202020204" pitchFamily="34" charset="0"/>
              <a:cs typeface="Arial" panose="020B0604020202020204" pitchFamily="34" charset="0"/>
            </a:endParaRPr>
          </a:p>
          <a:p>
            <a:pPr marL="0" indent="0">
              <a:buNone/>
            </a:pPr>
            <a:r>
              <a:rPr lang="de-DE" dirty="0">
                <a:solidFill>
                  <a:schemeClr val="tx1"/>
                </a:solidFill>
                <a:latin typeface="Arial" panose="020B0604020202020204" pitchFamily="34" charset="0"/>
                <a:cs typeface="Arial" panose="020B0604020202020204" pitchFamily="34" charset="0"/>
              </a:rPr>
              <a:t>Achtung: Desinfektionsmittel werden oft in Großgebinden geliefert, z. B. IBC und vor Ort in kleinere Behälter umgefüllt</a:t>
            </a:r>
          </a:p>
          <a:p>
            <a:pPr marL="0" indent="0">
              <a:buNone/>
            </a:pPr>
            <a:endParaRPr lang="de-DE" dirty="0">
              <a:solidFill>
                <a:schemeClr val="tx1"/>
              </a:solidFill>
              <a:latin typeface="Arial" panose="020B0604020202020204" pitchFamily="34" charset="0"/>
              <a:cs typeface="Arial" panose="020B0604020202020204" pitchFamily="34" charset="0"/>
            </a:endParaRPr>
          </a:p>
          <a:p>
            <a:pPr marL="0" indent="0">
              <a:buNone/>
            </a:pPr>
            <a:r>
              <a:rPr lang="de-DE" dirty="0">
                <a:solidFill>
                  <a:schemeClr val="tx1"/>
                </a:solidFill>
                <a:latin typeface="Arial" panose="020B0604020202020204" pitchFamily="34" charset="0"/>
                <a:cs typeface="Arial" panose="020B0604020202020204" pitchFamily="34" charset="0"/>
              </a:rPr>
              <a:t>Gefahrstoffe müssen immer eindeutig zu erkennen sein: Deshalb auch die kleinen Behälter nach dem Umfüllen kennzeichnen.</a:t>
            </a:r>
          </a:p>
          <a:p>
            <a:pPr marL="0" indent="0">
              <a:buNone/>
            </a:pPr>
            <a:endParaRPr lang="de-DE" dirty="0">
              <a:solidFill>
                <a:schemeClr val="tx1"/>
              </a:solidFill>
              <a:latin typeface="Arial" panose="020B0604020202020204" pitchFamily="34" charset="0"/>
              <a:cs typeface="Arial" panose="020B0604020202020204" pitchFamily="34" charset="0"/>
            </a:endParaRPr>
          </a:p>
        </p:txBody>
      </p:sp>
      <p:sp>
        <p:nvSpPr>
          <p:cNvPr id="3" name="Textplatzhalter 2"/>
          <p:cNvSpPr>
            <a:spLocks noGrp="1"/>
          </p:cNvSpPr>
          <p:nvPr>
            <p:ph type="body" sz="quarter" idx="10"/>
          </p:nvPr>
        </p:nvSpPr>
        <p:spPr/>
        <p:txBody>
          <a:bodyPr/>
          <a:lstStyle/>
          <a:p>
            <a:r>
              <a:rPr lang="de-DE" dirty="0"/>
              <a:t>8. Behälter kennzeichnen</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065" y="1790333"/>
            <a:ext cx="4879588" cy="3582883"/>
          </a:xfrm>
          <a:prstGeom prst="rect">
            <a:avLst/>
          </a:prstGeom>
        </p:spPr>
      </p:pic>
    </p:spTree>
    <p:extLst>
      <p:ext uri="{BB962C8B-B14F-4D97-AF65-F5344CB8AC3E}">
        <p14:creationId xmlns:p14="http://schemas.microsoft.com/office/powerpoint/2010/main" val="273717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pPr marL="0" indent="0">
              <a:buNone/>
            </a:pPr>
            <a:br>
              <a:rPr lang="de-DE" b="1" dirty="0">
                <a:solidFill>
                  <a:schemeClr val="tx1"/>
                </a:solidFill>
                <a:latin typeface="Arial" panose="020B0604020202020204" pitchFamily="34" charset="0"/>
                <a:cs typeface="Arial" panose="020B0604020202020204" pitchFamily="34" charset="0"/>
              </a:rPr>
            </a:br>
            <a:r>
              <a:rPr lang="de-DE" dirty="0">
                <a:solidFill>
                  <a:schemeClr val="tx1"/>
                </a:solidFill>
                <a:latin typeface="Arial" panose="020B0604020202020204" pitchFamily="34" charset="0"/>
                <a:cs typeface="Arial" panose="020B0604020202020204" pitchFamily="34" charset="0"/>
              </a:rPr>
              <a:t>Leere Desinfektionsmittel-Behälter können Restmengen entzündbarer Flüssigkeiten enthalten.</a:t>
            </a:r>
          </a:p>
          <a:p>
            <a:pPr marL="0" indent="0">
              <a:buNone/>
            </a:pPr>
            <a:endParaRPr lang="de-DE" dirty="0">
              <a:solidFill>
                <a:schemeClr val="tx1"/>
              </a:solidFill>
              <a:latin typeface="Arial" panose="020B0604020202020204" pitchFamily="34" charset="0"/>
              <a:cs typeface="Arial" panose="020B0604020202020204" pitchFamily="34" charset="0"/>
            </a:endParaRPr>
          </a:p>
          <a:p>
            <a:pPr marL="0" indent="0">
              <a:buNone/>
            </a:pPr>
            <a:r>
              <a:rPr lang="de-DE" dirty="0">
                <a:solidFill>
                  <a:schemeClr val="tx1"/>
                </a:solidFill>
                <a:latin typeface="Arial" panose="020B0604020202020204" pitchFamily="34" charset="0"/>
                <a:cs typeface="Arial" panose="020B0604020202020204" pitchFamily="34" charset="0"/>
              </a:rPr>
              <a:t>Gefahr: Bildung eines explosionsfähigen Luft-Gasgemisches</a:t>
            </a:r>
          </a:p>
          <a:p>
            <a:pPr marL="0" indent="0">
              <a:buNone/>
            </a:pPr>
            <a:endParaRPr lang="de-DE" dirty="0">
              <a:solidFill>
                <a:schemeClr val="tx1"/>
              </a:solidFill>
              <a:latin typeface="Arial" panose="020B0604020202020204" pitchFamily="34" charset="0"/>
              <a:cs typeface="Arial" panose="020B0604020202020204" pitchFamily="34" charset="0"/>
            </a:endParaRPr>
          </a:p>
          <a:p>
            <a:pPr marL="0" indent="0">
              <a:buNone/>
            </a:pPr>
            <a:r>
              <a:rPr lang="de-DE" dirty="0">
                <a:solidFill>
                  <a:schemeClr val="tx1"/>
                </a:solidFill>
                <a:latin typeface="Arial" panose="020B0604020202020204" pitchFamily="34" charset="0"/>
                <a:cs typeface="Arial" panose="020B0604020202020204" pitchFamily="34" charset="0"/>
              </a:rPr>
              <a:t>Für Lagerung entzündbarer Flüssigkeiten deshalb: Restentleerte, ungereinigte Behälter wie gefüllte Behälter behandeln. </a:t>
            </a:r>
          </a:p>
        </p:txBody>
      </p:sp>
      <p:sp>
        <p:nvSpPr>
          <p:cNvPr id="3" name="Textplatzhalter 2"/>
          <p:cNvSpPr>
            <a:spLocks noGrp="1"/>
          </p:cNvSpPr>
          <p:nvPr>
            <p:ph type="body" sz="quarter" idx="10"/>
          </p:nvPr>
        </p:nvSpPr>
        <p:spPr/>
        <p:txBody>
          <a:bodyPr/>
          <a:lstStyle/>
          <a:p>
            <a:r>
              <a:rPr lang="de-DE" dirty="0"/>
              <a:t>9. Leere Gebinde sicher lagern</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5401" y="1984540"/>
            <a:ext cx="3700002" cy="2746224"/>
          </a:xfrm>
          <a:prstGeom prst="rect">
            <a:avLst/>
          </a:prstGeom>
        </p:spPr>
      </p:pic>
    </p:spTree>
    <p:extLst>
      <p:ext uri="{BB962C8B-B14F-4D97-AF65-F5344CB8AC3E}">
        <p14:creationId xmlns:p14="http://schemas.microsoft.com/office/powerpoint/2010/main" val="2731230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0"/>
          </p:nvPr>
        </p:nvSpPr>
        <p:spPr/>
        <p:txBody>
          <a:bodyPr/>
          <a:lstStyle/>
          <a:p>
            <a:endParaRPr lang="de-DE"/>
          </a:p>
        </p:txBody>
      </p:sp>
      <p:sp>
        <p:nvSpPr>
          <p:cNvPr id="6" name="Textplatzhalter 5"/>
          <p:cNvSpPr>
            <a:spLocks noGrp="1"/>
          </p:cNvSpPr>
          <p:nvPr>
            <p:ph type="body" sz="quarter" idx="15"/>
          </p:nvPr>
        </p:nvSpPr>
        <p:spPr/>
        <p:txBody>
          <a:bodyPr/>
          <a:lstStyle/>
          <a:p>
            <a:r>
              <a:rPr lang="de-DE" dirty="0"/>
              <a:t>Alle Anforderungen für Gefahrstoffe gelten auch für die kennzeichnungspflichtigen Desinfektionsmittel.</a:t>
            </a:r>
          </a:p>
          <a:p>
            <a:pPr marL="0" indent="0">
              <a:buNone/>
            </a:pPr>
            <a:endParaRPr lang="de-DE" dirty="0"/>
          </a:p>
          <a:p>
            <a:r>
              <a:rPr lang="de-DE" dirty="0"/>
              <a:t>Prüfen Sie auch für die Desinfektionsmittel, ob es weniger gefährliche Alternativen gibt.</a:t>
            </a:r>
          </a:p>
          <a:p>
            <a:pPr marL="0" indent="0">
              <a:buNone/>
            </a:pPr>
            <a:endParaRPr lang="de-DE" dirty="0"/>
          </a:p>
          <a:p>
            <a:r>
              <a:rPr lang="de-DE" dirty="0"/>
              <a:t>Erfassen Sie Mengenänderungen und neue Einsatzgebiete.</a:t>
            </a:r>
          </a:p>
          <a:p>
            <a:endParaRPr lang="de-DE" dirty="0"/>
          </a:p>
          <a:p>
            <a:r>
              <a:rPr lang="de-DE" dirty="0"/>
              <a:t>Informieren Sie sich anhand des aktuellen Sicherheitsdatenblattes über die möglichen Gefährdungen. </a:t>
            </a:r>
          </a:p>
          <a:p>
            <a:pPr marL="0" indent="0">
              <a:buNone/>
            </a:pPr>
            <a:endParaRPr lang="de-DE" dirty="0"/>
          </a:p>
          <a:p>
            <a:r>
              <a:rPr lang="de-DE" dirty="0"/>
              <a:t>Unterweisen Sie Ihre Mitarbeiter anhand der Betriebsanweisung.</a:t>
            </a:r>
          </a:p>
        </p:txBody>
      </p:sp>
    </p:spTree>
    <p:extLst>
      <p:ext uri="{BB962C8B-B14F-4D97-AF65-F5344CB8AC3E}">
        <p14:creationId xmlns:p14="http://schemas.microsoft.com/office/powerpoint/2010/main" val="51227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75">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16" name="Slide Number Placeholder 5"/>
          <p:cNvSpPr txBox="1">
            <a:spLocks/>
          </p:cNvSpPr>
          <p:nvPr/>
        </p:nvSpPr>
        <p:spPr>
          <a:xfrm>
            <a:off x="9566562" y="289493"/>
            <a:ext cx="360040"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id-ID" altLang="de-DE" dirty="0"/>
          </a:p>
        </p:txBody>
      </p:sp>
    </p:spTree>
    <p:extLst>
      <p:ext uri="{BB962C8B-B14F-4D97-AF65-F5344CB8AC3E}">
        <p14:creationId xmlns:p14="http://schemas.microsoft.com/office/powerpoint/2010/main" val="3700631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0"/>
          </p:nvPr>
        </p:nvSpPr>
        <p:spPr/>
        <p:txBody>
          <a:bodyPr/>
          <a:lstStyle/>
          <a:p>
            <a:r>
              <a:rPr lang="de-DE" dirty="0"/>
              <a:t>9 Maßnahmen für Ihre Sicherheit</a:t>
            </a:r>
          </a:p>
        </p:txBody>
      </p:sp>
    </p:spTree>
    <p:extLst>
      <p:ext uri="{BB962C8B-B14F-4D97-AF65-F5344CB8AC3E}">
        <p14:creationId xmlns:p14="http://schemas.microsoft.com/office/powerpoint/2010/main" val="18649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p:txBody>
          <a:bodyPr/>
          <a:lstStyle/>
          <a:p>
            <a:pPr marL="0" indent="0">
              <a:buNone/>
            </a:pPr>
            <a:r>
              <a:rPr lang="de-DE" dirty="0">
                <a:solidFill>
                  <a:schemeClr val="tx1"/>
                </a:solidFill>
                <a:latin typeface="Arial" panose="020B0604020202020204" pitchFamily="34" charset="0"/>
                <a:cs typeface="Arial" panose="020B0604020202020204" pitchFamily="34" charset="0"/>
              </a:rPr>
              <a:t>Gefährdungsbeurteilung ist erforderlich:</a:t>
            </a:r>
          </a:p>
          <a:p>
            <a:pPr>
              <a:buFontTx/>
              <a:buChar char="-"/>
            </a:pPr>
            <a:r>
              <a:rPr lang="de-DE" dirty="0">
                <a:solidFill>
                  <a:schemeClr val="tx1"/>
                </a:solidFill>
                <a:latin typeface="Arial" panose="020B0604020202020204" pitchFamily="34" charset="0"/>
                <a:cs typeface="Arial" panose="020B0604020202020204" pitchFamily="34" charset="0"/>
              </a:rPr>
              <a:t>vor der Aufnahme neuer Tätigkeiten mit Gefahrstoffen </a:t>
            </a:r>
          </a:p>
          <a:p>
            <a:pPr>
              <a:buFontTx/>
              <a:buChar char="-"/>
            </a:pPr>
            <a:r>
              <a:rPr lang="de-DE" dirty="0">
                <a:solidFill>
                  <a:schemeClr val="tx1"/>
                </a:solidFill>
                <a:latin typeface="Arial" panose="020B0604020202020204" pitchFamily="34" charset="0"/>
                <a:cs typeface="Arial" panose="020B0604020202020204" pitchFamily="34" charset="0"/>
              </a:rPr>
              <a:t>bei Veränderung der betrieblichen Begebenheiten, z. B. wenn mit größeren Mengen an Desinfektionsmittel umgegangen wird bzw. diese gelagert werden </a:t>
            </a:r>
          </a:p>
          <a:p>
            <a:pPr>
              <a:buFontTx/>
              <a:buChar char="-"/>
            </a:pPr>
            <a:r>
              <a:rPr lang="de-DE" dirty="0">
                <a:solidFill>
                  <a:schemeClr val="tx1"/>
                </a:solidFill>
                <a:latin typeface="Arial" panose="020B0604020202020204" pitchFamily="34" charset="0"/>
                <a:cs typeface="Arial" panose="020B0604020202020204" pitchFamily="34" charset="0"/>
              </a:rPr>
              <a:t>wenn Verfahren im Umgang mit Desinfektionsmitteln geändert werden, z. B. wenn sie neue Arbeitsbereiche oder Mitarbeiter betreffen. </a:t>
            </a:r>
          </a:p>
          <a:p>
            <a:pPr>
              <a:buFontTx/>
              <a:buChar char="-"/>
            </a:pPr>
            <a:endParaRPr lang="de-DE" dirty="0">
              <a:solidFill>
                <a:schemeClr val="tx1"/>
              </a:solidFill>
              <a:latin typeface="Arial" panose="020B0604020202020204" pitchFamily="34" charset="0"/>
              <a:cs typeface="Arial" panose="020B0604020202020204" pitchFamily="34" charset="0"/>
            </a:endParaRPr>
          </a:p>
          <a:p>
            <a:pPr marL="0" indent="0">
              <a:buNone/>
            </a:pPr>
            <a:r>
              <a:rPr lang="de-DE" dirty="0">
                <a:solidFill>
                  <a:schemeClr val="tx1"/>
                </a:solidFill>
                <a:latin typeface="Arial" panose="020B0604020202020204" pitchFamily="34" charset="0"/>
                <a:cs typeface="Arial" panose="020B0604020202020204" pitchFamily="34" charset="0"/>
              </a:rPr>
              <a:t>Ergebnis der Gefährdungsbeurteilung sind geeignete Schutzmaßnahmen. </a:t>
            </a:r>
          </a:p>
        </p:txBody>
      </p:sp>
      <p:sp>
        <p:nvSpPr>
          <p:cNvPr id="4" name="Textplatzhalter 3"/>
          <p:cNvSpPr>
            <a:spLocks noGrp="1"/>
          </p:cNvSpPr>
          <p:nvPr>
            <p:ph type="body" sz="quarter" idx="10"/>
          </p:nvPr>
        </p:nvSpPr>
        <p:spPr/>
        <p:txBody>
          <a:bodyPr/>
          <a:lstStyle/>
          <a:p>
            <a:r>
              <a:rPr lang="de-DE" dirty="0"/>
              <a:t>1. Gefährdungsbeurteilung erneuern</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6280" y="1743199"/>
            <a:ext cx="2088232" cy="3132348"/>
          </a:xfrm>
          <a:prstGeom prst="rect">
            <a:avLst/>
          </a:prstGeom>
        </p:spPr>
      </p:pic>
    </p:spTree>
    <p:extLst>
      <p:ext uri="{BB962C8B-B14F-4D97-AF65-F5344CB8AC3E}">
        <p14:creationId xmlns:p14="http://schemas.microsoft.com/office/powerpoint/2010/main" val="390805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pPr marL="0" indent="0">
              <a:buNone/>
            </a:pPr>
            <a:r>
              <a:rPr lang="de-DE" dirty="0">
                <a:solidFill>
                  <a:schemeClr val="tx1"/>
                </a:solidFill>
                <a:latin typeface="Arial" panose="020B0604020202020204" pitchFamily="34" charset="0"/>
                <a:cs typeface="Arial" panose="020B0604020202020204" pitchFamily="34" charset="0"/>
              </a:rPr>
              <a:t>Sicherheitsdatenblatt (SDB) </a:t>
            </a:r>
          </a:p>
          <a:p>
            <a:pPr>
              <a:buFontTx/>
              <a:buChar char="-"/>
            </a:pPr>
            <a:r>
              <a:rPr lang="de-DE" dirty="0">
                <a:solidFill>
                  <a:schemeClr val="tx1"/>
                </a:solidFill>
                <a:latin typeface="Arial" panose="020B0604020202020204" pitchFamily="34" charset="0"/>
                <a:cs typeface="Arial" panose="020B0604020202020204" pitchFamily="34" charset="0"/>
              </a:rPr>
              <a:t>muss vom Hersteller oder Lieferanten (In-Verkehr-Bringer) bereitgestellt werden</a:t>
            </a:r>
          </a:p>
          <a:p>
            <a:pPr>
              <a:buFontTx/>
              <a:buChar char="-"/>
            </a:pPr>
            <a:r>
              <a:rPr lang="de-DE" dirty="0">
                <a:solidFill>
                  <a:schemeClr val="tx1"/>
                </a:solidFill>
                <a:latin typeface="Arial" panose="020B0604020202020204" pitchFamily="34" charset="0"/>
                <a:cs typeface="Arial" panose="020B0604020202020204" pitchFamily="34" charset="0"/>
              </a:rPr>
              <a:t>Informationen in deutscher Sprache </a:t>
            </a:r>
          </a:p>
          <a:p>
            <a:pPr>
              <a:buFontTx/>
              <a:buChar char="-"/>
            </a:pPr>
            <a:endParaRPr lang="de-DE" dirty="0">
              <a:solidFill>
                <a:schemeClr val="tx1"/>
              </a:solidFill>
              <a:latin typeface="Arial" panose="020B0604020202020204" pitchFamily="34" charset="0"/>
              <a:cs typeface="Arial" panose="020B0604020202020204" pitchFamily="34" charset="0"/>
            </a:endParaRPr>
          </a:p>
          <a:p>
            <a:pPr marL="0" indent="0">
              <a:buNone/>
            </a:pPr>
            <a:r>
              <a:rPr lang="de-DE" dirty="0">
                <a:solidFill>
                  <a:schemeClr val="tx1"/>
                </a:solidFill>
                <a:latin typeface="Arial" panose="020B0604020202020204" pitchFamily="34" charset="0"/>
                <a:cs typeface="Arial" panose="020B0604020202020204" pitchFamily="34" charset="0"/>
              </a:rPr>
              <a:t>SDB enthält Informationen </a:t>
            </a:r>
          </a:p>
          <a:p>
            <a:pPr>
              <a:buFontTx/>
              <a:buChar char="-"/>
            </a:pPr>
            <a:r>
              <a:rPr lang="de-DE" dirty="0">
                <a:solidFill>
                  <a:schemeClr val="tx1"/>
                </a:solidFill>
                <a:latin typeface="Arial" panose="020B0604020202020204" pitchFamily="34" charset="0"/>
                <a:cs typeface="Arial" panose="020B0604020202020204" pitchFamily="34" charset="0"/>
              </a:rPr>
              <a:t>zur Zusammensetzung des Stoffes</a:t>
            </a:r>
          </a:p>
          <a:p>
            <a:pPr>
              <a:buFontTx/>
              <a:buChar char="-"/>
            </a:pPr>
            <a:r>
              <a:rPr lang="de-DE" dirty="0">
                <a:solidFill>
                  <a:schemeClr val="tx1"/>
                </a:solidFill>
                <a:latin typeface="Arial" panose="020B0604020202020204" pitchFamily="34" charset="0"/>
                <a:cs typeface="Arial" panose="020B0604020202020204" pitchFamily="34" charset="0"/>
              </a:rPr>
              <a:t>zu Gefahren</a:t>
            </a:r>
          </a:p>
          <a:p>
            <a:pPr>
              <a:buFontTx/>
              <a:buChar char="-"/>
            </a:pPr>
            <a:r>
              <a:rPr lang="de-DE" dirty="0">
                <a:solidFill>
                  <a:schemeClr val="tx1"/>
                </a:solidFill>
                <a:latin typeface="Arial" panose="020B0604020202020204" pitchFamily="34" charset="0"/>
                <a:cs typeface="Arial" panose="020B0604020202020204" pitchFamily="34" charset="0"/>
              </a:rPr>
              <a:t>zum fachgerechten Umgang </a:t>
            </a:r>
          </a:p>
          <a:p>
            <a:pPr>
              <a:buFontTx/>
              <a:buChar char="-"/>
            </a:pPr>
            <a:r>
              <a:rPr lang="de-DE" dirty="0">
                <a:solidFill>
                  <a:schemeClr val="tx1"/>
                </a:solidFill>
                <a:latin typeface="Arial" panose="020B0604020202020204" pitchFamily="34" charset="0"/>
                <a:cs typeface="Arial" panose="020B0604020202020204" pitchFamily="34" charset="0"/>
              </a:rPr>
              <a:t>zu Schutzmaßnahmen, u. a. Kennzeichnung</a:t>
            </a:r>
          </a:p>
          <a:p>
            <a:pPr>
              <a:buFontTx/>
              <a:buChar char="-"/>
            </a:pPr>
            <a:endParaRPr lang="de-DE" dirty="0">
              <a:solidFill>
                <a:schemeClr val="tx1"/>
              </a:solidFill>
              <a:latin typeface="Arial" panose="020B0604020202020204" pitchFamily="34" charset="0"/>
              <a:cs typeface="Arial" panose="020B0604020202020204" pitchFamily="34" charset="0"/>
            </a:endParaRPr>
          </a:p>
          <a:p>
            <a:pPr marL="0" indent="0">
              <a:buNone/>
            </a:pPr>
            <a:r>
              <a:rPr lang="de-DE" dirty="0">
                <a:solidFill>
                  <a:schemeClr val="tx1"/>
                </a:solidFill>
                <a:latin typeface="Arial" panose="020B0604020202020204" pitchFamily="34" charset="0"/>
                <a:cs typeface="Arial" panose="020B0604020202020204" pitchFamily="34" charset="0"/>
              </a:rPr>
              <a:t>Im Betrieb selbst hergestellte Stoffe oder Gemische selbst einstufen!</a:t>
            </a:r>
          </a:p>
          <a:p>
            <a:pPr marL="0" indent="0">
              <a:buNone/>
            </a:pPr>
            <a:endParaRPr lang="de-DE" dirty="0">
              <a:solidFill>
                <a:schemeClr val="tx1"/>
              </a:solidFill>
              <a:latin typeface="Arial" panose="020B0604020202020204" pitchFamily="34" charset="0"/>
              <a:cs typeface="Arial" panose="020B0604020202020204" pitchFamily="34" charset="0"/>
            </a:endParaRPr>
          </a:p>
          <a:p>
            <a:pPr marL="0" indent="0">
              <a:buNone/>
            </a:pPr>
            <a:endParaRPr lang="de-DE" dirty="0">
              <a:solidFill>
                <a:schemeClr val="tx1"/>
              </a:solidFill>
              <a:latin typeface="Arial" panose="020B0604020202020204" pitchFamily="34" charset="0"/>
              <a:cs typeface="Arial" panose="020B0604020202020204" pitchFamily="34" charset="0"/>
            </a:endParaRPr>
          </a:p>
        </p:txBody>
      </p:sp>
      <p:sp>
        <p:nvSpPr>
          <p:cNvPr id="3" name="Textplatzhalter 2"/>
          <p:cNvSpPr>
            <a:spLocks noGrp="1"/>
          </p:cNvSpPr>
          <p:nvPr>
            <p:ph type="body" sz="quarter" idx="10"/>
          </p:nvPr>
        </p:nvSpPr>
        <p:spPr/>
        <p:txBody>
          <a:bodyPr/>
          <a:lstStyle/>
          <a:p>
            <a:r>
              <a:rPr lang="de-DE" dirty="0"/>
              <a:t>2. Aktuelles Sicherheitsdatenblatt anfordern</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9633" y="1412776"/>
            <a:ext cx="2648607" cy="3744416"/>
          </a:xfrm>
          <a:prstGeom prst="rect">
            <a:avLst/>
          </a:prstGeom>
          <a:ln w="57150">
            <a:solidFill>
              <a:schemeClr val="accent1">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442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pPr marL="0" indent="0">
              <a:buNone/>
            </a:pPr>
            <a:r>
              <a:rPr lang="de-DE" dirty="0">
                <a:solidFill>
                  <a:schemeClr val="tx1"/>
                </a:solidFill>
                <a:latin typeface="Arial" panose="020B0604020202020204" pitchFamily="34" charset="0"/>
                <a:cs typeface="Arial" panose="020B0604020202020204" pitchFamily="34" charset="0"/>
              </a:rPr>
              <a:t>Desinfektionsmittel, die laut SDB Gefahrstoffe sind, in das </a:t>
            </a:r>
          </a:p>
          <a:p>
            <a:pPr marL="0" indent="0">
              <a:buNone/>
            </a:pPr>
            <a:r>
              <a:rPr lang="de-DE" dirty="0">
                <a:solidFill>
                  <a:schemeClr val="tx1"/>
                </a:solidFill>
                <a:latin typeface="Arial" panose="020B0604020202020204" pitchFamily="34" charset="0"/>
                <a:cs typeface="Arial" panose="020B0604020202020204" pitchFamily="34" charset="0"/>
              </a:rPr>
              <a:t>Gefahrstoffverzeichnis nach § 6 Gefahrstoff-Verordnung aufnehmen.</a:t>
            </a:r>
          </a:p>
          <a:p>
            <a:pPr marL="0" indent="0">
              <a:buNone/>
            </a:pPr>
            <a:endParaRPr lang="de-DE" dirty="0">
              <a:solidFill>
                <a:schemeClr val="tx1"/>
              </a:solidFill>
              <a:latin typeface="Arial" panose="020B0604020202020204" pitchFamily="34" charset="0"/>
              <a:cs typeface="Arial" panose="020B0604020202020204" pitchFamily="34" charset="0"/>
            </a:endParaRPr>
          </a:p>
          <a:p>
            <a:pPr>
              <a:buFontTx/>
              <a:buChar char="-"/>
            </a:pPr>
            <a:r>
              <a:rPr lang="de-DE" dirty="0">
                <a:solidFill>
                  <a:schemeClr val="tx1"/>
                </a:solidFill>
                <a:latin typeface="Arial" panose="020B0604020202020204" pitchFamily="34" charset="0"/>
                <a:cs typeface="Arial" panose="020B0604020202020204" pitchFamily="34" charset="0"/>
              </a:rPr>
              <a:t>Stoffname/Zubereitung</a:t>
            </a:r>
          </a:p>
          <a:p>
            <a:pPr>
              <a:buFontTx/>
              <a:buChar char="-"/>
            </a:pPr>
            <a:r>
              <a:rPr lang="de-DE" dirty="0">
                <a:solidFill>
                  <a:schemeClr val="tx1"/>
                </a:solidFill>
                <a:latin typeface="Arial" panose="020B0604020202020204" pitchFamily="34" charset="0"/>
                <a:cs typeface="Arial" panose="020B0604020202020204" pitchFamily="34" charset="0"/>
              </a:rPr>
              <a:t>Hersteller</a:t>
            </a:r>
          </a:p>
          <a:p>
            <a:pPr>
              <a:buFontTx/>
              <a:buChar char="-"/>
            </a:pPr>
            <a:r>
              <a:rPr lang="de-DE" dirty="0">
                <a:solidFill>
                  <a:schemeClr val="tx1"/>
                </a:solidFill>
                <a:latin typeface="Arial" panose="020B0604020202020204" pitchFamily="34" charset="0"/>
                <a:cs typeface="Arial" panose="020B0604020202020204" pitchFamily="34" charset="0"/>
              </a:rPr>
              <a:t>Bestell-Nr. </a:t>
            </a:r>
          </a:p>
          <a:p>
            <a:pPr>
              <a:buFontTx/>
              <a:buChar char="-"/>
            </a:pPr>
            <a:r>
              <a:rPr lang="de-DE" dirty="0" err="1">
                <a:solidFill>
                  <a:schemeClr val="tx1"/>
                </a:solidFill>
                <a:latin typeface="Arial" panose="020B0604020202020204" pitchFamily="34" charset="0"/>
                <a:cs typeface="Arial" panose="020B0604020202020204" pitchFamily="34" charset="0"/>
              </a:rPr>
              <a:t>Gebindegröße</a:t>
            </a:r>
            <a:endParaRPr lang="de-DE" dirty="0">
              <a:solidFill>
                <a:schemeClr val="tx1"/>
              </a:solidFill>
              <a:latin typeface="Arial" panose="020B0604020202020204" pitchFamily="34" charset="0"/>
              <a:cs typeface="Arial" panose="020B0604020202020204" pitchFamily="34" charset="0"/>
            </a:endParaRPr>
          </a:p>
          <a:p>
            <a:pPr>
              <a:buFontTx/>
              <a:buChar char="-"/>
            </a:pPr>
            <a:r>
              <a:rPr lang="de-DE" dirty="0" err="1">
                <a:solidFill>
                  <a:schemeClr val="tx1"/>
                </a:solidFill>
                <a:latin typeface="Arial" panose="020B0604020202020204" pitchFamily="34" charset="0"/>
                <a:cs typeface="Arial" panose="020B0604020202020204" pitchFamily="34" charset="0"/>
              </a:rPr>
              <a:t>Gebindeart</a:t>
            </a:r>
            <a:r>
              <a:rPr lang="de-DE" dirty="0">
                <a:solidFill>
                  <a:schemeClr val="tx1"/>
                </a:solidFill>
                <a:latin typeface="Arial" panose="020B0604020202020204" pitchFamily="34" charset="0"/>
                <a:cs typeface="Arial" panose="020B0604020202020204" pitchFamily="34" charset="0"/>
              </a:rPr>
              <a:t> (Dose, Flasche usw.)</a:t>
            </a:r>
          </a:p>
          <a:p>
            <a:pPr>
              <a:buFontTx/>
              <a:buChar char="-"/>
            </a:pPr>
            <a:r>
              <a:rPr lang="de-DE" dirty="0">
                <a:solidFill>
                  <a:schemeClr val="tx1"/>
                </a:solidFill>
                <a:latin typeface="Arial" panose="020B0604020202020204" pitchFamily="34" charset="0"/>
                <a:cs typeface="Arial" panose="020B0604020202020204" pitchFamily="34" charset="0"/>
              </a:rPr>
              <a:t>Menge</a:t>
            </a:r>
          </a:p>
          <a:p>
            <a:pPr>
              <a:buFontTx/>
              <a:buChar char="-"/>
            </a:pPr>
            <a:r>
              <a:rPr lang="de-DE" dirty="0">
                <a:solidFill>
                  <a:schemeClr val="tx1"/>
                </a:solidFill>
                <a:latin typeface="Arial" panose="020B0604020202020204" pitchFamily="34" charset="0"/>
                <a:cs typeface="Arial" panose="020B0604020202020204" pitchFamily="34" charset="0"/>
              </a:rPr>
              <a:t>Anwendungsbereich/Lagerort</a:t>
            </a:r>
          </a:p>
          <a:p>
            <a:pPr>
              <a:buFontTx/>
              <a:buChar char="-"/>
            </a:pPr>
            <a:r>
              <a:rPr lang="de-DE" dirty="0">
                <a:solidFill>
                  <a:schemeClr val="tx1"/>
                </a:solidFill>
                <a:latin typeface="Arial" panose="020B0604020202020204" pitchFamily="34" charset="0"/>
                <a:cs typeface="Arial" panose="020B0604020202020204" pitchFamily="34" charset="0"/>
              </a:rPr>
              <a:t>Verantwortlicher Mitarbeiter</a:t>
            </a:r>
          </a:p>
          <a:p>
            <a:pPr>
              <a:buFontTx/>
              <a:buChar char="-"/>
            </a:pPr>
            <a:r>
              <a:rPr lang="de-DE" dirty="0">
                <a:solidFill>
                  <a:schemeClr val="tx1"/>
                </a:solidFill>
                <a:latin typeface="Arial" panose="020B0604020202020204" pitchFamily="34" charset="0"/>
                <a:cs typeface="Arial" panose="020B0604020202020204" pitchFamily="34" charset="0"/>
              </a:rPr>
              <a:t>Kostenstelle</a:t>
            </a:r>
          </a:p>
          <a:p>
            <a:pPr>
              <a:buFontTx/>
              <a:buChar char="-"/>
            </a:pPr>
            <a:r>
              <a:rPr lang="de-DE" dirty="0">
                <a:solidFill>
                  <a:schemeClr val="tx1"/>
                </a:solidFill>
                <a:latin typeface="Arial" panose="020B0604020202020204" pitchFamily="34" charset="0"/>
                <a:cs typeface="Arial" panose="020B0604020202020204" pitchFamily="34" charset="0"/>
              </a:rPr>
              <a:t>Evtl. weitere Bemerkungen / Hinweis auf Sicherheitsdatenblatt</a:t>
            </a:r>
          </a:p>
          <a:p>
            <a:pPr marL="0" indent="0">
              <a:buNone/>
            </a:pPr>
            <a:endParaRPr lang="de-DE" dirty="0">
              <a:solidFill>
                <a:schemeClr val="tx1"/>
              </a:solidFill>
              <a:latin typeface="Arial" panose="020B0604020202020204" pitchFamily="34" charset="0"/>
              <a:cs typeface="Arial" panose="020B0604020202020204" pitchFamily="34" charset="0"/>
            </a:endParaRPr>
          </a:p>
        </p:txBody>
      </p:sp>
      <p:sp>
        <p:nvSpPr>
          <p:cNvPr id="3" name="Textplatzhalter 2"/>
          <p:cNvSpPr>
            <a:spLocks noGrp="1"/>
          </p:cNvSpPr>
          <p:nvPr>
            <p:ph type="body" sz="quarter" idx="10"/>
          </p:nvPr>
        </p:nvSpPr>
        <p:spPr/>
        <p:txBody>
          <a:bodyPr/>
          <a:lstStyle/>
          <a:p>
            <a:r>
              <a:rPr lang="de-DE" dirty="0"/>
              <a:t>3. Infos in Gefahrstoffdatenbank erfassen</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605" y="1556792"/>
            <a:ext cx="3952602" cy="4370199"/>
          </a:xfrm>
          <a:prstGeom prst="rect">
            <a:avLst/>
          </a:prstGeom>
        </p:spPr>
      </p:pic>
    </p:spTree>
    <p:extLst>
      <p:ext uri="{BB962C8B-B14F-4D97-AF65-F5344CB8AC3E}">
        <p14:creationId xmlns:p14="http://schemas.microsoft.com/office/powerpoint/2010/main" val="3881835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pPr marL="0" indent="0">
              <a:buNone/>
            </a:pPr>
            <a:r>
              <a:rPr lang="de-DE" dirty="0">
                <a:solidFill>
                  <a:schemeClr val="tx1"/>
                </a:solidFill>
                <a:latin typeface="Arial" panose="020B0604020202020204" pitchFamily="34" charset="0"/>
                <a:cs typeface="Arial" panose="020B0604020202020204" pitchFamily="34" charset="0"/>
              </a:rPr>
              <a:t>TOP-Prinzip aus dem Arbeitsschutz wird bei Gefahrstoffen zum STOP-Prinzip:</a:t>
            </a:r>
          </a:p>
          <a:p>
            <a:pPr>
              <a:buFontTx/>
              <a:buChar char="-"/>
            </a:pPr>
            <a:r>
              <a:rPr lang="de-DE" b="1" dirty="0">
                <a:solidFill>
                  <a:schemeClr val="tx1"/>
                </a:solidFill>
                <a:latin typeface="Arial" panose="020B0604020202020204" pitchFamily="34" charset="0"/>
                <a:cs typeface="Arial" panose="020B0604020202020204" pitchFamily="34" charset="0"/>
              </a:rPr>
              <a:t>S</a:t>
            </a:r>
            <a:r>
              <a:rPr lang="de-DE" dirty="0">
                <a:solidFill>
                  <a:schemeClr val="tx1"/>
                </a:solidFill>
                <a:latin typeface="Arial" panose="020B0604020202020204" pitchFamily="34" charset="0"/>
                <a:cs typeface="Arial" panose="020B0604020202020204" pitchFamily="34" charset="0"/>
              </a:rPr>
              <a:t>ubstitutionsprüfung</a:t>
            </a:r>
          </a:p>
          <a:p>
            <a:pPr>
              <a:buFontTx/>
              <a:buChar char="-"/>
            </a:pPr>
            <a:r>
              <a:rPr lang="de-DE" b="1" dirty="0">
                <a:solidFill>
                  <a:schemeClr val="tx1"/>
                </a:solidFill>
                <a:latin typeface="Arial" panose="020B0604020202020204" pitchFamily="34" charset="0"/>
                <a:cs typeface="Arial" panose="020B0604020202020204" pitchFamily="34" charset="0"/>
              </a:rPr>
              <a:t>T</a:t>
            </a:r>
            <a:r>
              <a:rPr lang="de-DE" dirty="0">
                <a:solidFill>
                  <a:schemeClr val="tx1"/>
                </a:solidFill>
                <a:latin typeface="Arial" panose="020B0604020202020204" pitchFamily="34" charset="0"/>
                <a:cs typeface="Arial" panose="020B0604020202020204" pitchFamily="34" charset="0"/>
              </a:rPr>
              <a:t>echnische Schutzmaßnahmen</a:t>
            </a:r>
          </a:p>
          <a:p>
            <a:pPr>
              <a:buFontTx/>
              <a:buChar char="-"/>
            </a:pPr>
            <a:r>
              <a:rPr lang="de-DE" b="1" dirty="0">
                <a:solidFill>
                  <a:schemeClr val="tx1"/>
                </a:solidFill>
                <a:latin typeface="Arial" panose="020B0604020202020204" pitchFamily="34" charset="0"/>
                <a:cs typeface="Arial" panose="020B0604020202020204" pitchFamily="34" charset="0"/>
              </a:rPr>
              <a:t>O</a:t>
            </a:r>
            <a:r>
              <a:rPr lang="de-DE" dirty="0">
                <a:solidFill>
                  <a:schemeClr val="tx1"/>
                </a:solidFill>
                <a:latin typeface="Arial" panose="020B0604020202020204" pitchFamily="34" charset="0"/>
                <a:cs typeface="Arial" panose="020B0604020202020204" pitchFamily="34" charset="0"/>
              </a:rPr>
              <a:t>rganisatorische Schutzmaßnahmen</a:t>
            </a:r>
          </a:p>
          <a:p>
            <a:pPr>
              <a:buFontTx/>
              <a:buChar char="-"/>
            </a:pPr>
            <a:r>
              <a:rPr lang="de-DE" b="1" dirty="0">
                <a:solidFill>
                  <a:schemeClr val="tx1"/>
                </a:solidFill>
                <a:latin typeface="Arial" panose="020B0604020202020204" pitchFamily="34" charset="0"/>
                <a:cs typeface="Arial" panose="020B0604020202020204" pitchFamily="34" charset="0"/>
              </a:rPr>
              <a:t>P</a:t>
            </a:r>
            <a:r>
              <a:rPr lang="de-DE" dirty="0">
                <a:solidFill>
                  <a:schemeClr val="tx1"/>
                </a:solidFill>
                <a:latin typeface="Arial" panose="020B0604020202020204" pitchFamily="34" charset="0"/>
                <a:cs typeface="Arial" panose="020B0604020202020204" pitchFamily="34" charset="0"/>
              </a:rPr>
              <a:t>ersonenbezogene Schutzmaßnahmen</a:t>
            </a:r>
            <a:br>
              <a:rPr lang="de-DE" b="1" dirty="0">
                <a:solidFill>
                  <a:schemeClr val="tx1"/>
                </a:solidFill>
                <a:latin typeface="Arial" panose="020B0604020202020204" pitchFamily="34" charset="0"/>
                <a:cs typeface="Arial" panose="020B0604020202020204" pitchFamily="34" charset="0"/>
              </a:rPr>
            </a:br>
            <a:endParaRPr lang="de-DE" b="1" dirty="0">
              <a:solidFill>
                <a:schemeClr val="tx1"/>
              </a:solidFill>
              <a:latin typeface="Arial" panose="020B0604020202020204" pitchFamily="34" charset="0"/>
              <a:cs typeface="Arial" panose="020B0604020202020204" pitchFamily="34" charset="0"/>
            </a:endParaRPr>
          </a:p>
          <a:p>
            <a:pPr marL="0" indent="0">
              <a:buNone/>
            </a:pPr>
            <a:r>
              <a:rPr lang="de-DE" b="1" dirty="0">
                <a:solidFill>
                  <a:schemeClr val="tx1"/>
                </a:solidFill>
                <a:latin typeface="Arial" panose="020B0604020202020204" pitchFamily="34" charset="0"/>
                <a:cs typeface="Arial" panose="020B0604020202020204" pitchFamily="34" charset="0"/>
              </a:rPr>
              <a:t>Substitution </a:t>
            </a:r>
            <a:r>
              <a:rPr lang="de-DE" dirty="0">
                <a:solidFill>
                  <a:schemeClr val="tx1"/>
                </a:solidFill>
                <a:latin typeface="Arial" panose="020B0604020202020204" pitchFamily="34" charset="0"/>
                <a:cs typeface="Arial" panose="020B0604020202020204" pitchFamily="34" charset="0"/>
              </a:rPr>
              <a:t>=</a:t>
            </a:r>
            <a:r>
              <a:rPr lang="de-DE" b="1" dirty="0">
                <a:solidFill>
                  <a:schemeClr val="tx1"/>
                </a:solidFill>
                <a:latin typeface="Arial" panose="020B0604020202020204" pitchFamily="34" charset="0"/>
                <a:cs typeface="Arial" panose="020B0604020202020204" pitchFamily="34" charset="0"/>
              </a:rPr>
              <a:t> </a:t>
            </a:r>
            <a:r>
              <a:rPr lang="de-DE" dirty="0">
                <a:solidFill>
                  <a:schemeClr val="tx1"/>
                </a:solidFill>
                <a:latin typeface="Arial" panose="020B0604020202020204" pitchFamily="34" charset="0"/>
                <a:cs typeface="Arial" panose="020B0604020202020204" pitchFamily="34" charset="0"/>
              </a:rPr>
              <a:t>prüfen, </a:t>
            </a:r>
          </a:p>
          <a:p>
            <a:pPr>
              <a:buFontTx/>
              <a:buChar char="-"/>
            </a:pPr>
            <a:r>
              <a:rPr lang="de-DE" dirty="0">
                <a:solidFill>
                  <a:schemeClr val="tx1"/>
                </a:solidFill>
                <a:latin typeface="Arial" panose="020B0604020202020204" pitchFamily="34" charset="0"/>
                <a:cs typeface="Arial" panose="020B0604020202020204" pitchFamily="34" charset="0"/>
              </a:rPr>
              <a:t>ob ein eingesetzter Gefahrstoff durch einen weniger gefährlichen Stoff ersetzt werden kann (z. B. ökologisch abbaubare  Desinfektionsmittel) oder </a:t>
            </a:r>
          </a:p>
          <a:p>
            <a:pPr>
              <a:buFontTx/>
              <a:buChar char="-"/>
            </a:pPr>
            <a:r>
              <a:rPr lang="de-DE" dirty="0">
                <a:solidFill>
                  <a:schemeClr val="tx1"/>
                </a:solidFill>
                <a:latin typeface="Arial" panose="020B0604020202020204" pitchFamily="34" charset="0"/>
                <a:cs typeface="Arial" panose="020B0604020202020204" pitchFamily="34" charset="0"/>
              </a:rPr>
              <a:t>ob alternativ ein Arbeitsverfahren umgesetzt werden kann, von dem weniger Risiken ausgehen (z. B. Reinigung ohne Desinfektion). </a:t>
            </a:r>
          </a:p>
        </p:txBody>
      </p:sp>
      <p:sp>
        <p:nvSpPr>
          <p:cNvPr id="3" name="Textplatzhalter 2"/>
          <p:cNvSpPr>
            <a:spLocks noGrp="1"/>
          </p:cNvSpPr>
          <p:nvPr>
            <p:ph type="body" sz="quarter" idx="10"/>
          </p:nvPr>
        </p:nvSpPr>
        <p:spPr/>
        <p:txBody>
          <a:bodyPr/>
          <a:lstStyle/>
          <a:p>
            <a:r>
              <a:rPr lang="de-DE" dirty="0"/>
              <a:t>4. STOP-Prinzip: Mit Substitutionsprüfung starten</a:t>
            </a:r>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30240"/>
          <a:stretch/>
        </p:blipFill>
        <p:spPr>
          <a:xfrm>
            <a:off x="7536160" y="1743199"/>
            <a:ext cx="3986808" cy="3810000"/>
          </a:xfrm>
          <a:prstGeom prst="rect">
            <a:avLst/>
          </a:prstGeom>
        </p:spPr>
      </p:pic>
    </p:spTree>
    <p:extLst>
      <p:ext uri="{BB962C8B-B14F-4D97-AF65-F5344CB8AC3E}">
        <p14:creationId xmlns:p14="http://schemas.microsoft.com/office/powerpoint/2010/main" val="2577634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pPr marL="0" indent="0">
              <a:buNone/>
            </a:pPr>
            <a:r>
              <a:rPr lang="de-DE" b="1" dirty="0">
                <a:solidFill>
                  <a:schemeClr val="tx1"/>
                </a:solidFill>
                <a:latin typeface="Arial" panose="020B0604020202020204" pitchFamily="34" charset="0"/>
                <a:cs typeface="Arial" panose="020B0604020202020204" pitchFamily="34" charset="0"/>
              </a:rPr>
              <a:t>Grundsätzlich gilt</a:t>
            </a:r>
          </a:p>
          <a:p>
            <a:pPr marL="0" indent="0">
              <a:spcBef>
                <a:spcPts val="1200"/>
              </a:spcBef>
              <a:spcAft>
                <a:spcPts val="0"/>
              </a:spcAft>
              <a:buNone/>
            </a:pPr>
            <a:r>
              <a:rPr lang="de-DE" dirty="0">
                <a:solidFill>
                  <a:schemeClr val="tx1"/>
                </a:solidFill>
                <a:latin typeface="Arial" panose="020B0604020202020204" pitchFamily="34" charset="0"/>
                <a:cs typeface="Arial" panose="020B0604020202020204" pitchFamily="34" charset="0"/>
              </a:rPr>
              <a:t>Gefahrstoffe in geschlossenen Verpackungen oder Behältern lagern.</a:t>
            </a:r>
          </a:p>
          <a:p>
            <a:pPr marL="0" indent="0">
              <a:spcBef>
                <a:spcPts val="1200"/>
              </a:spcBef>
              <a:spcAft>
                <a:spcPts val="0"/>
              </a:spcAft>
              <a:buNone/>
            </a:pPr>
            <a:r>
              <a:rPr lang="de-DE" dirty="0">
                <a:solidFill>
                  <a:schemeClr val="tx1"/>
                </a:solidFill>
                <a:latin typeface="Arial" panose="020B0604020202020204" pitchFamily="34" charset="0"/>
                <a:cs typeface="Arial" panose="020B0604020202020204" pitchFamily="34" charset="0"/>
              </a:rPr>
              <a:t>Gefahrstoffe möglichst in Originalbehältern oder -verpackung lagern.</a:t>
            </a:r>
            <a:endParaRPr lang="de-DE" b="1" dirty="0">
              <a:solidFill>
                <a:schemeClr val="tx1"/>
              </a:solidFill>
              <a:latin typeface="Arial" panose="020B0604020202020204" pitchFamily="34" charset="0"/>
              <a:cs typeface="Arial" panose="020B0604020202020204" pitchFamily="34" charset="0"/>
            </a:endParaRPr>
          </a:p>
          <a:p>
            <a:pPr marL="0" indent="0">
              <a:spcBef>
                <a:spcPts val="1200"/>
              </a:spcBef>
              <a:spcAft>
                <a:spcPts val="0"/>
              </a:spcAft>
              <a:buNone/>
            </a:pPr>
            <a:r>
              <a:rPr lang="de-DE" dirty="0">
                <a:solidFill>
                  <a:schemeClr val="tx1"/>
                </a:solidFill>
                <a:latin typeface="Arial" panose="020B0604020202020204" pitchFamily="34" charset="0"/>
                <a:cs typeface="Arial" panose="020B0604020202020204" pitchFamily="34" charset="0"/>
              </a:rPr>
              <a:t>Nicht mehr als Tages- bzw. Schichtbedarf an Gefahrstoffen/ Desinfektionsmitteln am Arbeitsplatz bereitstellen </a:t>
            </a:r>
          </a:p>
          <a:p>
            <a:pPr marL="0" indent="0">
              <a:spcBef>
                <a:spcPts val="1200"/>
              </a:spcBef>
              <a:spcAft>
                <a:spcPts val="0"/>
              </a:spcAft>
              <a:buNone/>
            </a:pPr>
            <a:r>
              <a:rPr lang="de-DE" b="1" dirty="0">
                <a:solidFill>
                  <a:schemeClr val="tx1"/>
                </a:solidFill>
                <a:latin typeface="Arial" panose="020B0604020202020204" pitchFamily="34" charset="0"/>
                <a:cs typeface="Arial" panose="020B0604020202020204" pitchFamily="34" charset="0"/>
              </a:rPr>
              <a:t>Mengengrenzen feststellen und prüfen</a:t>
            </a:r>
          </a:p>
          <a:p>
            <a:pPr marL="0" indent="0">
              <a:spcBef>
                <a:spcPts val="1200"/>
              </a:spcBef>
              <a:spcAft>
                <a:spcPts val="0"/>
              </a:spcAft>
              <a:buNone/>
            </a:pPr>
            <a:r>
              <a:rPr lang="de-DE" dirty="0">
                <a:solidFill>
                  <a:schemeClr val="tx1"/>
                </a:solidFill>
                <a:latin typeface="Arial" panose="020B0604020202020204" pitchFamily="34" charset="0"/>
                <a:cs typeface="Arial" panose="020B0604020202020204" pitchFamily="34" charset="0"/>
              </a:rPr>
              <a:t>größere Lagermenge = stärkere Schutzmaßnahmen</a:t>
            </a:r>
          </a:p>
          <a:p>
            <a:pPr marL="0" indent="0">
              <a:spcBef>
                <a:spcPts val="1200"/>
              </a:spcBef>
              <a:spcAft>
                <a:spcPts val="0"/>
              </a:spcAft>
              <a:buNone/>
            </a:pPr>
            <a:r>
              <a:rPr lang="de-DE" u="sng" dirty="0">
                <a:solidFill>
                  <a:schemeClr val="tx1"/>
                </a:solidFill>
                <a:latin typeface="Arial" panose="020B0604020202020204" pitchFamily="34" charset="0"/>
                <a:cs typeface="Arial" panose="020B0604020202020204" pitchFamily="34" charset="0"/>
              </a:rPr>
              <a:t>Beispiel: </a:t>
            </a:r>
            <a:r>
              <a:rPr lang="de-DE" dirty="0">
                <a:solidFill>
                  <a:schemeClr val="tx1"/>
                </a:solidFill>
                <a:latin typeface="Arial" panose="020B0604020202020204" pitchFamily="34" charset="0"/>
                <a:cs typeface="Arial" panose="020B0604020202020204" pitchFamily="34" charset="0"/>
              </a:rPr>
              <a:t>entzündbare Flüssigkeiten mit Gefahrenhinweis H226 – </a:t>
            </a:r>
          </a:p>
          <a:p>
            <a:pPr marL="0" indent="0">
              <a:spcBef>
                <a:spcPts val="1200"/>
              </a:spcBef>
              <a:spcAft>
                <a:spcPts val="0"/>
              </a:spcAft>
              <a:buNone/>
            </a:pPr>
            <a:r>
              <a:rPr lang="de-DE" dirty="0">
                <a:solidFill>
                  <a:schemeClr val="tx1"/>
                </a:solidFill>
                <a:latin typeface="Arial" panose="020B0604020202020204" pitchFamily="34" charset="0"/>
                <a:cs typeface="Arial" panose="020B0604020202020204" pitchFamily="34" charset="0"/>
              </a:rPr>
              <a:t>nur unterhalb 100 kg außerhalb eines Lagers erlaubt</a:t>
            </a:r>
          </a:p>
          <a:p>
            <a:pPr marL="0" indent="0">
              <a:spcBef>
                <a:spcPts val="1200"/>
              </a:spcBef>
              <a:spcAft>
                <a:spcPts val="0"/>
              </a:spcAft>
              <a:buNone/>
            </a:pPr>
            <a:endParaRPr lang="de-DE" dirty="0">
              <a:solidFill>
                <a:schemeClr val="tx1"/>
              </a:solidFill>
              <a:latin typeface="Arial" panose="020B0604020202020204" pitchFamily="34" charset="0"/>
              <a:cs typeface="Arial" panose="020B0604020202020204" pitchFamily="34" charset="0"/>
            </a:endParaRPr>
          </a:p>
        </p:txBody>
      </p:sp>
      <p:sp>
        <p:nvSpPr>
          <p:cNvPr id="3" name="Textplatzhalter 2"/>
          <p:cNvSpPr>
            <a:spLocks noGrp="1"/>
          </p:cNvSpPr>
          <p:nvPr>
            <p:ph type="body" sz="quarter" idx="10"/>
          </p:nvPr>
        </p:nvSpPr>
        <p:spPr/>
        <p:txBody>
          <a:bodyPr/>
          <a:lstStyle/>
          <a:p>
            <a:r>
              <a:rPr lang="de-DE" dirty="0"/>
              <a:t>5. Lagermengen immer wieder prüfen</a:t>
            </a:r>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34063" r="36132"/>
          <a:stretch/>
        </p:blipFill>
        <p:spPr>
          <a:xfrm>
            <a:off x="8400256" y="1484784"/>
            <a:ext cx="2520280" cy="3852672"/>
          </a:xfrm>
          <a:prstGeom prst="rect">
            <a:avLst/>
          </a:prstGeom>
        </p:spPr>
      </p:pic>
    </p:spTree>
    <p:extLst>
      <p:ext uri="{BB962C8B-B14F-4D97-AF65-F5344CB8AC3E}">
        <p14:creationId xmlns:p14="http://schemas.microsoft.com/office/powerpoint/2010/main" val="3970281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713657" y="2423930"/>
            <a:ext cx="5708040" cy="3683929"/>
          </a:xfrm>
        </p:spPr>
        <p:txBody>
          <a:bodyPr/>
          <a:lstStyle/>
          <a:p>
            <a:pPr marL="0" indent="0">
              <a:buNone/>
            </a:pPr>
            <a:r>
              <a:rPr lang="de-DE" dirty="0">
                <a:solidFill>
                  <a:schemeClr val="tx1"/>
                </a:solidFill>
                <a:latin typeface="Arial" panose="020B0604020202020204" pitchFamily="34" charset="0"/>
                <a:cs typeface="Arial" panose="020B0604020202020204" pitchFamily="34" charset="0"/>
              </a:rPr>
              <a:t>Gefahrstoffe nicht ungeprüft in ein vorhandenes Lager stellen</a:t>
            </a:r>
          </a:p>
          <a:p>
            <a:pPr marL="0" indent="0">
              <a:buNone/>
            </a:pPr>
            <a:endParaRPr lang="de-DE" dirty="0">
              <a:solidFill>
                <a:schemeClr val="tx1"/>
              </a:solidFill>
              <a:latin typeface="Arial" panose="020B0604020202020204" pitchFamily="34" charset="0"/>
              <a:cs typeface="Arial" panose="020B0604020202020204" pitchFamily="34" charset="0"/>
            </a:endParaRPr>
          </a:p>
          <a:p>
            <a:pPr marL="0" indent="0">
              <a:buNone/>
            </a:pPr>
            <a:r>
              <a:rPr lang="de-DE" dirty="0">
                <a:solidFill>
                  <a:schemeClr val="tx1"/>
                </a:solidFill>
                <a:latin typeface="Arial" panose="020B0604020202020204" pitchFamily="34" charset="0"/>
                <a:cs typeface="Arial" panose="020B0604020202020204" pitchFamily="34" charset="0"/>
              </a:rPr>
              <a:t>Zusammenlagerungsverbote mit vorhandenen Stoffen prüfen</a:t>
            </a:r>
          </a:p>
          <a:p>
            <a:pPr marL="0" indent="0">
              <a:buNone/>
            </a:pPr>
            <a:endParaRPr lang="de-DE" dirty="0">
              <a:solidFill>
                <a:schemeClr val="tx1"/>
              </a:solidFill>
              <a:latin typeface="Arial" panose="020B0604020202020204" pitchFamily="34" charset="0"/>
              <a:cs typeface="Arial" panose="020B0604020202020204" pitchFamily="34" charset="0"/>
            </a:endParaRPr>
          </a:p>
          <a:p>
            <a:pPr marL="0" indent="0">
              <a:buNone/>
            </a:pPr>
            <a:r>
              <a:rPr lang="de-DE" dirty="0">
                <a:solidFill>
                  <a:schemeClr val="tx1"/>
                </a:solidFill>
                <a:latin typeface="Arial" panose="020B0604020202020204" pitchFamily="34" charset="0"/>
                <a:cs typeface="Arial" panose="020B0604020202020204" pitchFamily="34" charset="0"/>
              </a:rPr>
              <a:t>Ampelsystem nach Tabelle 2 TRGS 510 nutzen</a:t>
            </a:r>
          </a:p>
        </p:txBody>
      </p:sp>
      <p:sp>
        <p:nvSpPr>
          <p:cNvPr id="3" name="Textplatzhalter 2"/>
          <p:cNvSpPr>
            <a:spLocks noGrp="1"/>
          </p:cNvSpPr>
          <p:nvPr>
            <p:ph type="body" sz="quarter" idx="10"/>
          </p:nvPr>
        </p:nvSpPr>
        <p:spPr/>
        <p:txBody>
          <a:bodyPr/>
          <a:lstStyle/>
          <a:p>
            <a:r>
              <a:rPr lang="de-DE" dirty="0"/>
              <a:t>6. Zusammenlagerungsverbote beachten</a:t>
            </a:r>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8427" t="15350" r="15851" b="9050"/>
          <a:stretch/>
        </p:blipFill>
        <p:spPr>
          <a:xfrm>
            <a:off x="6421696" y="2413088"/>
            <a:ext cx="4896544" cy="3456384"/>
          </a:xfrm>
          <a:prstGeom prst="rect">
            <a:avLst/>
          </a:prstGeom>
        </p:spPr>
      </p:pic>
    </p:spTree>
    <p:extLst>
      <p:ext uri="{BB962C8B-B14F-4D97-AF65-F5344CB8AC3E}">
        <p14:creationId xmlns:p14="http://schemas.microsoft.com/office/powerpoint/2010/main" val="983755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713657" y="2492896"/>
            <a:ext cx="4296006" cy="3744416"/>
          </a:xfrm>
        </p:spPr>
        <p:txBody>
          <a:bodyPr/>
          <a:lstStyle/>
          <a:p>
            <a:pPr marL="0" indent="0">
              <a:buNone/>
            </a:pPr>
            <a:r>
              <a:rPr lang="de-DE" dirty="0">
                <a:solidFill>
                  <a:schemeClr val="tx1"/>
                </a:solidFill>
                <a:latin typeface="Arial" panose="020B0604020202020204" pitchFamily="34" charset="0"/>
                <a:cs typeface="Arial" panose="020B0604020202020204" pitchFamily="34" charset="0"/>
              </a:rPr>
              <a:t>Mitarbeiter müssen gefährliche Eigenschaften von Stoffen kennen, mit denen sie zu tun haben. </a:t>
            </a:r>
          </a:p>
          <a:p>
            <a:pPr marL="0" indent="0">
              <a:buNone/>
            </a:pPr>
            <a:endParaRPr lang="de-DE" dirty="0">
              <a:solidFill>
                <a:schemeClr val="tx1"/>
              </a:solidFill>
              <a:latin typeface="Arial" panose="020B0604020202020204" pitchFamily="34" charset="0"/>
              <a:cs typeface="Arial" panose="020B0604020202020204" pitchFamily="34" charset="0"/>
            </a:endParaRPr>
          </a:p>
          <a:p>
            <a:pPr marL="0" indent="0">
              <a:buNone/>
            </a:pPr>
            <a:r>
              <a:rPr lang="de-DE" dirty="0">
                <a:solidFill>
                  <a:schemeClr val="tx1"/>
                </a:solidFill>
                <a:latin typeface="Arial" panose="020B0604020202020204" pitchFamily="34" charset="0"/>
                <a:cs typeface="Arial" panose="020B0604020202020204" pitchFamily="34" charset="0"/>
              </a:rPr>
              <a:t>Sie müssen wissen, wie die Stoffe fachgerecht eingesetzt werden und welche Maßnahmen in Notfällen einzuleiten sind. </a:t>
            </a:r>
          </a:p>
          <a:p>
            <a:pPr marL="0" indent="0">
              <a:buNone/>
            </a:pPr>
            <a:endParaRPr lang="de-DE" dirty="0">
              <a:solidFill>
                <a:schemeClr val="tx1"/>
              </a:solidFill>
              <a:latin typeface="Arial" panose="020B0604020202020204" pitchFamily="34" charset="0"/>
              <a:cs typeface="Arial" panose="020B0604020202020204" pitchFamily="34" charset="0"/>
            </a:endParaRPr>
          </a:p>
          <a:p>
            <a:pPr marL="0" indent="0">
              <a:buNone/>
            </a:pPr>
            <a:r>
              <a:rPr lang="de-DE" dirty="0">
                <a:solidFill>
                  <a:schemeClr val="tx1"/>
                </a:solidFill>
                <a:latin typeface="Arial" panose="020B0604020202020204" pitchFamily="34" charset="0"/>
                <a:cs typeface="Arial" panose="020B0604020202020204" pitchFamily="34" charset="0"/>
              </a:rPr>
              <a:t>Basis der Unterweisung sind Betriebsanweisungen.</a:t>
            </a:r>
          </a:p>
        </p:txBody>
      </p:sp>
      <p:sp>
        <p:nvSpPr>
          <p:cNvPr id="3" name="Textplatzhalter 2"/>
          <p:cNvSpPr>
            <a:spLocks noGrp="1"/>
          </p:cNvSpPr>
          <p:nvPr>
            <p:ph type="body" sz="quarter" idx="10"/>
          </p:nvPr>
        </p:nvSpPr>
        <p:spPr/>
        <p:txBody>
          <a:bodyPr/>
          <a:lstStyle/>
          <a:p>
            <a:r>
              <a:rPr lang="de-DE" dirty="0"/>
              <a:t>7. Mitarbeiter unterweisen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1448" y="1327045"/>
            <a:ext cx="2975055" cy="4207167"/>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8288" y="1317596"/>
            <a:ext cx="2981737" cy="4216616"/>
          </a:xfrm>
          <a:prstGeom prst="rect">
            <a:avLst/>
          </a:prstGeom>
        </p:spPr>
      </p:pic>
    </p:spTree>
    <p:extLst>
      <p:ext uri="{BB962C8B-B14F-4D97-AF65-F5344CB8AC3E}">
        <p14:creationId xmlns:p14="http://schemas.microsoft.com/office/powerpoint/2010/main" val="2782321894"/>
      </p:ext>
    </p:extLst>
  </p:cSld>
  <p:clrMapOvr>
    <a:masterClrMapping/>
  </p:clrMapOvr>
</p:sld>
</file>

<file path=ppt/theme/theme1.xml><?xml version="1.0" encoding="utf-8"?>
<a:theme xmlns:a="http://schemas.openxmlformats.org/drawingml/2006/main" name="Vorlage_neues Design_FINAL">
  <a:themeElements>
    <a:clrScheme name="Pro Management Verlag">
      <a:dk1>
        <a:srgbClr val="000000"/>
      </a:dk1>
      <a:lt1>
        <a:srgbClr val="FFFFFF"/>
      </a:lt1>
      <a:dk2>
        <a:srgbClr val="FFFFFF"/>
      </a:dk2>
      <a:lt2>
        <a:srgbClr val="FFFFFF"/>
      </a:lt2>
      <a:accent1>
        <a:srgbClr val="00B0F0"/>
      </a:accent1>
      <a:accent2>
        <a:srgbClr val="333399"/>
      </a:accent2>
      <a:accent3>
        <a:srgbClr val="FFFFFF"/>
      </a:accent3>
      <a:accent4>
        <a:srgbClr val="FFFFFF"/>
      </a:accent4>
      <a:accent5>
        <a:srgbClr val="FFFFFF"/>
      </a:accent5>
      <a:accent6>
        <a:srgbClr val="FFFFFF"/>
      </a:accent6>
      <a:hlink>
        <a:srgbClr val="FFFFFF"/>
      </a:hlink>
      <a:folHlink>
        <a:srgbClr val="FFFFFF"/>
      </a:folHlink>
    </a:clrScheme>
    <a:fontScheme name="Pro Management">
      <a:majorFont>
        <a:latin typeface="Lucida Sans Unicode"/>
        <a:ea typeface=""/>
        <a:cs typeface=""/>
      </a:majorFont>
      <a:minorFont>
        <a:latin typeface="Lucida Sans Unicod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FZ_GW Rechtliche Grundlagen1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FZ_GW Rechtliche Grundlagen1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FZ_GW Rechtliche Grundlagen1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FZ_GW Rechtliche Grundlagen1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FZ_GW Rechtliche Grundlagen1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FZ_GW Rechtliche Grundlagen1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FZ_GW Rechtliche Grundlagen1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FZ_GW Rechtliche Grundlagen1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FZ_GW Rechtliche Grundlagen1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FZ_GW Rechtliche Grundlagen1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FZ_GW Rechtliche Grundlagen1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FZ_GW Rechtliche Grundlagen1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FA0F2CA0-1775-4341-949D-6F3520BBE398}" vid="{C9AA4428-DF67-4890-AE9D-8F56C16FE10A}"/>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Vorlage_neues Design_FINAL_3</Template>
  <TotalTime>0</TotalTime>
  <Words>1345</Words>
  <Application>Microsoft Macintosh PowerPoint</Application>
  <PresentationFormat>Breitbild</PresentationFormat>
  <Paragraphs>163</Paragraphs>
  <Slides>13</Slides>
  <Notes>13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Calibri</vt:lpstr>
      <vt:lpstr>Courier New</vt:lpstr>
      <vt:lpstr>Lucida Sans Unicode</vt:lpstr>
      <vt:lpstr>Open Sans Light</vt:lpstr>
      <vt:lpstr>Vorlage_neues Design_FINAL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Patrick Rauch</dc:creator>
  <cp:lastModifiedBy>Kerstin Weigand</cp:lastModifiedBy>
  <cp:revision>52</cp:revision>
  <dcterms:created xsi:type="dcterms:W3CDTF">2016-12-14T13:13:04Z</dcterms:created>
  <dcterms:modified xsi:type="dcterms:W3CDTF">2020-09-07T11:47:58Z</dcterms:modified>
</cp:coreProperties>
</file>