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3" r:id="rId2"/>
    <p:sldId id="384" r:id="rId3"/>
    <p:sldId id="385" r:id="rId4"/>
    <p:sldId id="386" r:id="rId5"/>
    <p:sldId id="393" r:id="rId6"/>
    <p:sldId id="387" r:id="rId7"/>
    <p:sldId id="394" r:id="rId8"/>
    <p:sldId id="388" r:id="rId9"/>
    <p:sldId id="395" r:id="rId10"/>
    <p:sldId id="396" r:id="rId11"/>
    <p:sldId id="397" r:id="rId12"/>
    <p:sldId id="390" r:id="rId13"/>
    <p:sldId id="398" r:id="rId14"/>
    <p:sldId id="399" r:id="rId15"/>
    <p:sldId id="391" r:id="rId16"/>
    <p:sldId id="392" r:id="rId17"/>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4D5C53-BFB1-266D-35EA-EC4D9D20E137}" name="Marcus Schürdt" initials="MS" userId="6ZS6/KmhDyIMG2w7Ehq72T4k0/a6xAOc/5mQT28zkq0="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iane Kühn" initials="C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1BF"/>
    <a:srgbClr val="384B93"/>
    <a:srgbClr val="C9E7FB"/>
    <a:srgbClr val="00B4EC"/>
    <a:srgbClr val="EDF7FD"/>
    <a:srgbClr val="0C84C0"/>
    <a:srgbClr val="5F5F5F"/>
    <a:srgbClr val="91D3F5"/>
    <a:srgbClr val="68C6F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2AEED-301E-45C4-B17D-9E91308AAD97}" v="3" dt="2021-09-13T09:25:54.560"/>
    <p1510:client id="{236761B7-93A4-4FB6-B3CE-FC901CCC7AAA}" v="30" dt="2021-09-12T19:00:28.347"/>
    <p1510:client id="{9DCAE917-8403-45A2-90B2-8CCFE8FD1E57}" v="579" dt="2021-09-12T18:28:57.5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3" autoAdjust="0"/>
    <p:restoredTop sz="84254" autoAdjust="0"/>
  </p:normalViewPr>
  <p:slideViewPr>
    <p:cSldViewPr>
      <p:cViewPr varScale="1">
        <p:scale>
          <a:sx n="96" d="100"/>
          <a:sy n="96" d="100"/>
        </p:scale>
        <p:origin x="108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315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Schürdt" userId="6ZS6/KmhDyIMG2w7Ehq72T4k0/a6xAOc/5mQT28zkq0=" providerId="None" clId="Web-{1162AEED-301E-45C4-B17D-9E91308AAD97}"/>
    <pc:docChg chg="modSld">
      <pc:chgData name="Marcus Schürdt" userId="6ZS6/KmhDyIMG2w7Ehq72T4k0/a6xAOc/5mQT28zkq0=" providerId="None" clId="Web-{1162AEED-301E-45C4-B17D-9E91308AAD97}" dt="2021-09-13T09:25:52.670" v="2"/>
      <pc:docMkLst>
        <pc:docMk/>
      </pc:docMkLst>
      <pc:sldChg chg="addSp delSp">
        <pc:chgData name="Marcus Schürdt" userId="6ZS6/KmhDyIMG2w7Ehq72T4k0/a6xAOc/5mQT28zkq0=" providerId="None" clId="Web-{1162AEED-301E-45C4-B17D-9E91308AAD97}" dt="2021-09-13T09:24:22.417" v="1"/>
        <pc:sldMkLst>
          <pc:docMk/>
          <pc:sldMk cId="54356037" sldId="384"/>
        </pc:sldMkLst>
        <pc:spChg chg="add del">
          <ac:chgData name="Marcus Schürdt" userId="6ZS6/KmhDyIMG2w7Ehq72T4k0/a6xAOc/5mQT28zkq0=" providerId="None" clId="Web-{1162AEED-301E-45C4-B17D-9E91308AAD97}" dt="2021-09-13T09:24:22.417" v="1"/>
          <ac:spMkLst>
            <pc:docMk/>
            <pc:sldMk cId="54356037" sldId="384"/>
            <ac:spMk id="7" creationId="{B68DE723-6D85-4DED-9F0A-BAE805D0B1E0}"/>
          </ac:spMkLst>
        </pc:spChg>
      </pc:sldChg>
      <pc:sldChg chg="modNotes">
        <pc:chgData name="Marcus Schürdt" userId="6ZS6/KmhDyIMG2w7Ehq72T4k0/a6xAOc/5mQT28zkq0=" providerId="None" clId="Web-{1162AEED-301E-45C4-B17D-9E91308AAD97}" dt="2021-09-13T09:25:52.670" v="2"/>
        <pc:sldMkLst>
          <pc:docMk/>
          <pc:sldMk cId="1931663326" sldId="395"/>
        </pc:sldMkLst>
      </pc:sldChg>
    </pc:docChg>
  </pc:docChgLst>
  <pc:docChgLst>
    <pc:chgData name="Marcus Schürdt" userId="6ZS6/KmhDyIMG2w7Ehq72T4k0/a6xAOc/5mQT28zkq0=" providerId="None" clId="Web-{236761B7-93A4-4FB6-B3CE-FC901CCC7AAA}"/>
    <pc:docChg chg="modSld">
      <pc:chgData name="Marcus Schürdt" userId="6ZS6/KmhDyIMG2w7Ehq72T4k0/a6xAOc/5mQT28zkq0=" providerId="None" clId="Web-{236761B7-93A4-4FB6-B3CE-FC901CCC7AAA}" dt="2021-09-12T19:00:43.629" v="341"/>
      <pc:docMkLst>
        <pc:docMk/>
      </pc:docMkLst>
      <pc:sldChg chg="addSp delSp modSp">
        <pc:chgData name="Marcus Schürdt" userId="6ZS6/KmhDyIMG2w7Ehq72T4k0/a6xAOc/5mQT28zkq0=" providerId="None" clId="Web-{236761B7-93A4-4FB6-B3CE-FC901CCC7AAA}" dt="2021-09-12T18:53:38.132" v="15"/>
        <pc:sldMkLst>
          <pc:docMk/>
          <pc:sldMk cId="54356037" sldId="384"/>
        </pc:sldMkLst>
        <pc:spChg chg="add del">
          <ac:chgData name="Marcus Schürdt" userId="6ZS6/KmhDyIMG2w7Ehq72T4k0/a6xAOc/5mQT28zkq0=" providerId="None" clId="Web-{236761B7-93A4-4FB6-B3CE-FC901CCC7AAA}" dt="2021-09-12T18:53:38.132" v="15"/>
          <ac:spMkLst>
            <pc:docMk/>
            <pc:sldMk cId="54356037" sldId="384"/>
            <ac:spMk id="7" creationId="{6E787692-9D19-4710-AA1A-4A315E7FB104}"/>
          </ac:spMkLst>
        </pc:spChg>
        <pc:spChg chg="add del mod">
          <ac:chgData name="Marcus Schürdt" userId="6ZS6/KmhDyIMG2w7Ehq72T4k0/a6xAOc/5mQT28zkq0=" providerId="None" clId="Web-{236761B7-93A4-4FB6-B3CE-FC901CCC7AAA}" dt="2021-09-12T18:53:35.695" v="14"/>
          <ac:spMkLst>
            <pc:docMk/>
            <pc:sldMk cId="54356037" sldId="384"/>
            <ac:spMk id="8" creationId="{B2BAA71E-00E0-4652-A0DF-81C016C20892}"/>
          </ac:spMkLst>
        </pc:spChg>
        <pc:spChg chg="add del mod">
          <ac:chgData name="Marcus Schürdt" userId="6ZS6/KmhDyIMG2w7Ehq72T4k0/a6xAOc/5mQT28zkq0=" providerId="None" clId="Web-{236761B7-93A4-4FB6-B3CE-FC901CCC7AAA}" dt="2021-09-12T18:53:32.992" v="12"/>
          <ac:spMkLst>
            <pc:docMk/>
            <pc:sldMk cId="54356037" sldId="384"/>
            <ac:spMk id="9" creationId="{237BCE86-45E3-45CA-9E32-7C2BD05B5A88}"/>
          </ac:spMkLst>
        </pc:spChg>
        <pc:spChg chg="add del mod">
          <ac:chgData name="Marcus Schürdt" userId="6ZS6/KmhDyIMG2w7Ehq72T4k0/a6xAOc/5mQT28zkq0=" providerId="None" clId="Web-{236761B7-93A4-4FB6-B3CE-FC901CCC7AAA}" dt="2021-09-12T18:53:24.335" v="8"/>
          <ac:spMkLst>
            <pc:docMk/>
            <pc:sldMk cId="54356037" sldId="384"/>
            <ac:spMk id="10" creationId="{34F078C0-144D-475E-B0D0-D68D66F40F98}"/>
          </ac:spMkLst>
        </pc:spChg>
        <pc:spChg chg="add del">
          <ac:chgData name="Marcus Schürdt" userId="6ZS6/KmhDyIMG2w7Ehq72T4k0/a6xAOc/5mQT28zkq0=" providerId="None" clId="Web-{236761B7-93A4-4FB6-B3CE-FC901CCC7AAA}" dt="2021-09-12T18:53:29.257" v="9"/>
          <ac:spMkLst>
            <pc:docMk/>
            <pc:sldMk cId="54356037" sldId="384"/>
            <ac:spMk id="11" creationId="{958EBB4B-F58F-4D9B-93CC-1C45FB060A6A}"/>
          </ac:spMkLst>
        </pc:spChg>
      </pc:sldChg>
      <pc:sldChg chg="modNotes">
        <pc:chgData name="Marcus Schürdt" userId="6ZS6/KmhDyIMG2w7Ehq72T4k0/a6xAOc/5mQT28zkq0=" providerId="None" clId="Web-{236761B7-93A4-4FB6-B3CE-FC901CCC7AAA}" dt="2021-09-12T18:55:02.104" v="79"/>
        <pc:sldMkLst>
          <pc:docMk/>
          <pc:sldMk cId="3823679462" sldId="386"/>
        </pc:sldMkLst>
      </pc:sldChg>
      <pc:sldChg chg="modNotes">
        <pc:chgData name="Marcus Schürdt" userId="6ZS6/KmhDyIMG2w7Ehq72T4k0/a6xAOc/5mQT28zkq0=" providerId="None" clId="Web-{236761B7-93A4-4FB6-B3CE-FC901CCC7AAA}" dt="2021-09-12T18:55:26.245" v="96"/>
        <pc:sldMkLst>
          <pc:docMk/>
          <pc:sldMk cId="2546607341" sldId="387"/>
        </pc:sldMkLst>
      </pc:sldChg>
      <pc:sldChg chg="modNotes">
        <pc:chgData name="Marcus Schürdt" userId="6ZS6/KmhDyIMG2w7Ehq72T4k0/a6xAOc/5mQT28zkq0=" providerId="None" clId="Web-{236761B7-93A4-4FB6-B3CE-FC901CCC7AAA}" dt="2021-09-12T19:00:02.143" v="305"/>
        <pc:sldMkLst>
          <pc:docMk/>
          <pc:sldMk cId="1195627064" sldId="390"/>
        </pc:sldMkLst>
      </pc:sldChg>
      <pc:sldChg chg="addSp delSp modNotes">
        <pc:chgData name="Marcus Schürdt" userId="6ZS6/KmhDyIMG2w7Ehq72T4k0/a6xAOc/5mQT28zkq0=" providerId="None" clId="Web-{236761B7-93A4-4FB6-B3CE-FC901CCC7AAA}" dt="2021-09-12T19:00:43.629" v="341"/>
        <pc:sldMkLst>
          <pc:docMk/>
          <pc:sldMk cId="2593796528" sldId="391"/>
        </pc:sldMkLst>
        <pc:spChg chg="add del">
          <ac:chgData name="Marcus Schürdt" userId="6ZS6/KmhDyIMG2w7Ehq72T4k0/a6xAOc/5mQT28zkq0=" providerId="None" clId="Web-{236761B7-93A4-4FB6-B3CE-FC901CCC7AAA}" dt="2021-09-12T19:00:28.347" v="326"/>
          <ac:spMkLst>
            <pc:docMk/>
            <pc:sldMk cId="2593796528" sldId="391"/>
            <ac:spMk id="2" creationId="{C257487D-CBC0-45E0-9804-182CE0FDCD67}"/>
          </ac:spMkLst>
        </pc:spChg>
        <pc:spChg chg="add del">
          <ac:chgData name="Marcus Schürdt" userId="6ZS6/KmhDyIMG2w7Ehq72T4k0/a6xAOc/5mQT28zkq0=" providerId="None" clId="Web-{236761B7-93A4-4FB6-B3CE-FC901CCC7AAA}" dt="2021-09-12T19:00:25.175" v="325"/>
          <ac:spMkLst>
            <pc:docMk/>
            <pc:sldMk cId="2593796528" sldId="391"/>
            <ac:spMk id="3" creationId="{CC9F3212-ABFB-48E3-B736-478DAF9ED8CF}"/>
          </ac:spMkLst>
        </pc:spChg>
      </pc:sldChg>
      <pc:sldChg chg="modNotes">
        <pc:chgData name="Marcus Schürdt" userId="6ZS6/KmhDyIMG2w7Ehq72T4k0/a6xAOc/5mQT28zkq0=" providerId="None" clId="Web-{236761B7-93A4-4FB6-B3CE-FC901CCC7AAA}" dt="2021-09-12T18:56:32.872" v="135"/>
        <pc:sldMkLst>
          <pc:docMk/>
          <pc:sldMk cId="1581382283" sldId="394"/>
        </pc:sldMkLst>
      </pc:sldChg>
      <pc:sldChg chg="modNotes">
        <pc:chgData name="Marcus Schürdt" userId="6ZS6/KmhDyIMG2w7Ehq72T4k0/a6xAOc/5mQT28zkq0=" providerId="None" clId="Web-{236761B7-93A4-4FB6-B3CE-FC901CCC7AAA}" dt="2021-09-12T18:57:32.639" v="208"/>
        <pc:sldMkLst>
          <pc:docMk/>
          <pc:sldMk cId="1931663326" sldId="395"/>
        </pc:sldMkLst>
      </pc:sldChg>
      <pc:sldChg chg="modNotes">
        <pc:chgData name="Marcus Schürdt" userId="6ZS6/KmhDyIMG2w7Ehq72T4k0/a6xAOc/5mQT28zkq0=" providerId="None" clId="Web-{236761B7-93A4-4FB6-B3CE-FC901CCC7AAA}" dt="2021-09-12T18:59:49.783" v="295"/>
        <pc:sldMkLst>
          <pc:docMk/>
          <pc:sldMk cId="478151374" sldId="397"/>
        </pc:sldMkLst>
      </pc:sldChg>
      <pc:sldChg chg="modNotes">
        <pc:chgData name="Marcus Schürdt" userId="6ZS6/KmhDyIMG2w7Ehq72T4k0/a6xAOc/5mQT28zkq0=" providerId="None" clId="Web-{236761B7-93A4-4FB6-B3CE-FC901CCC7AAA}" dt="2021-09-12T19:00:11.940" v="314"/>
        <pc:sldMkLst>
          <pc:docMk/>
          <pc:sldMk cId="1713866435" sldId="398"/>
        </pc:sldMkLst>
      </pc:sldChg>
      <pc:sldChg chg="modNotes">
        <pc:chgData name="Marcus Schürdt" userId="6ZS6/KmhDyIMG2w7Ehq72T4k0/a6xAOc/5mQT28zkq0=" providerId="None" clId="Web-{236761B7-93A4-4FB6-B3CE-FC901CCC7AAA}" dt="2021-09-12T19:00:20.097" v="324"/>
        <pc:sldMkLst>
          <pc:docMk/>
          <pc:sldMk cId="1208785474" sldId="399"/>
        </pc:sldMkLst>
      </pc:sldChg>
    </pc:docChg>
  </pc:docChgLst>
  <pc:docChgLst>
    <pc:chgData name="Marcus Schürdt" userId="6ZS6/KmhDyIMG2w7Ehq72T4k0/a6xAOc/5mQT28zkq0=" providerId="None" clId="Web-{9DCAE917-8403-45A2-90B2-8CCFE8FD1E57}"/>
    <pc:docChg chg="mod addSld delSld modSld sldOrd">
      <pc:chgData name="Marcus Schürdt" userId="6ZS6/KmhDyIMG2w7Ehq72T4k0/a6xAOc/5mQT28zkq0=" providerId="None" clId="Web-{9DCAE917-8403-45A2-90B2-8CCFE8FD1E57}" dt="2021-09-12T18:28:57.319" v="529" actId="14100"/>
      <pc:docMkLst>
        <pc:docMk/>
      </pc:docMkLst>
      <pc:sldChg chg="modSp">
        <pc:chgData name="Marcus Schürdt" userId="6ZS6/KmhDyIMG2w7Ehq72T4k0/a6xAOc/5mQT28zkq0=" providerId="None" clId="Web-{9DCAE917-8403-45A2-90B2-8CCFE8FD1E57}" dt="2021-09-12T18:28:57.319" v="529" actId="14100"/>
        <pc:sldMkLst>
          <pc:docMk/>
          <pc:sldMk cId="3018165360" sldId="383"/>
        </pc:sldMkLst>
        <pc:spChg chg="mod">
          <ac:chgData name="Marcus Schürdt" userId="6ZS6/KmhDyIMG2w7Ehq72T4k0/a6xAOc/5mQT28zkq0=" providerId="None" clId="Web-{9DCAE917-8403-45A2-90B2-8CCFE8FD1E57}" dt="2021-09-12T18:28:57.319" v="529" actId="14100"/>
          <ac:spMkLst>
            <pc:docMk/>
            <pc:sldMk cId="3018165360" sldId="383"/>
            <ac:spMk id="18" creationId="{00000000-0000-0000-0000-000000000000}"/>
          </ac:spMkLst>
        </pc:spChg>
        <pc:spChg chg="mod">
          <ac:chgData name="Marcus Schürdt" userId="6ZS6/KmhDyIMG2w7Ehq72T4k0/a6xAOc/5mQT28zkq0=" providerId="None" clId="Web-{9DCAE917-8403-45A2-90B2-8CCFE8FD1E57}" dt="2021-09-12T18:25:48.972" v="511" actId="20577"/>
          <ac:spMkLst>
            <pc:docMk/>
            <pc:sldMk cId="3018165360" sldId="383"/>
            <ac:spMk id="20" creationId="{00000000-0000-0000-0000-000000000000}"/>
          </ac:spMkLst>
        </pc:spChg>
      </pc:sldChg>
      <pc:sldChg chg="addSp delSp modSp">
        <pc:chgData name="Marcus Schürdt" userId="6ZS6/KmhDyIMG2w7Ehq72T4k0/a6xAOc/5mQT28zkq0=" providerId="None" clId="Web-{9DCAE917-8403-45A2-90B2-8CCFE8FD1E57}" dt="2021-09-12T18:25:36.972" v="509"/>
        <pc:sldMkLst>
          <pc:docMk/>
          <pc:sldMk cId="54356037" sldId="384"/>
        </pc:sldMkLst>
        <pc:spChg chg="mod">
          <ac:chgData name="Marcus Schürdt" userId="6ZS6/KmhDyIMG2w7Ehq72T4k0/a6xAOc/5mQT28zkq0=" providerId="None" clId="Web-{9DCAE917-8403-45A2-90B2-8CCFE8FD1E57}" dt="2021-09-12T17:32:50.662" v="37" actId="20577"/>
          <ac:spMkLst>
            <pc:docMk/>
            <pc:sldMk cId="54356037" sldId="384"/>
            <ac:spMk id="2" creationId="{0D082C45-3A48-CB43-8939-DD5C9D0DDC94}"/>
          </ac:spMkLst>
        </pc:spChg>
        <pc:spChg chg="mod">
          <ac:chgData name="Marcus Schürdt" userId="6ZS6/KmhDyIMG2w7Ehq72T4k0/a6xAOc/5mQT28zkq0=" providerId="None" clId="Web-{9DCAE917-8403-45A2-90B2-8CCFE8FD1E57}" dt="2021-09-12T17:33:05.006" v="41" actId="20577"/>
          <ac:spMkLst>
            <pc:docMk/>
            <pc:sldMk cId="54356037" sldId="384"/>
            <ac:spMk id="3" creationId="{849BAC83-A308-4543-AC73-380763AF1CC7}"/>
          </ac:spMkLst>
        </pc:spChg>
        <pc:spChg chg="mod">
          <ac:chgData name="Marcus Schürdt" userId="6ZS6/KmhDyIMG2w7Ehq72T4k0/a6xAOc/5mQT28zkq0=" providerId="None" clId="Web-{9DCAE917-8403-45A2-90B2-8CCFE8FD1E57}" dt="2021-09-12T17:33:20.319" v="53" actId="20577"/>
          <ac:spMkLst>
            <pc:docMk/>
            <pc:sldMk cId="54356037" sldId="384"/>
            <ac:spMk id="4" creationId="{F05CB42F-4879-574F-8EEB-8EF0199BD6D6}"/>
          </ac:spMkLst>
        </pc:spChg>
        <pc:spChg chg="mod">
          <ac:chgData name="Marcus Schürdt" userId="6ZS6/KmhDyIMG2w7Ehq72T4k0/a6xAOc/5mQT28zkq0=" providerId="None" clId="Web-{9DCAE917-8403-45A2-90B2-8CCFE8FD1E57}" dt="2021-09-12T17:33:51.085" v="70" actId="20577"/>
          <ac:spMkLst>
            <pc:docMk/>
            <pc:sldMk cId="54356037" sldId="384"/>
            <ac:spMk id="5" creationId="{B3D48BA0-D0BD-2145-8DC9-233ABB784C56}"/>
          </ac:spMkLst>
        </pc:spChg>
        <pc:spChg chg="mod">
          <ac:chgData name="Marcus Schürdt" userId="6ZS6/KmhDyIMG2w7Ehq72T4k0/a6xAOc/5mQT28zkq0=" providerId="None" clId="Web-{9DCAE917-8403-45A2-90B2-8CCFE8FD1E57}" dt="2021-09-12T17:34:10.070" v="75" actId="20577"/>
          <ac:spMkLst>
            <pc:docMk/>
            <pc:sldMk cId="54356037" sldId="384"/>
            <ac:spMk id="6" creationId="{783ADB82-6960-C741-BC42-478F38BDE571}"/>
          </ac:spMkLst>
        </pc:spChg>
        <pc:spChg chg="del">
          <ac:chgData name="Marcus Schürdt" userId="6ZS6/KmhDyIMG2w7Ehq72T4k0/a6xAOc/5mQT28zkq0=" providerId="None" clId="Web-{9DCAE917-8403-45A2-90B2-8CCFE8FD1E57}" dt="2021-09-12T17:34:34.711" v="76"/>
          <ac:spMkLst>
            <pc:docMk/>
            <pc:sldMk cId="54356037" sldId="384"/>
            <ac:spMk id="7" creationId="{C18CA5E1-2987-2F41-B408-0DF58D31BEFC}"/>
          </ac:spMkLst>
        </pc:spChg>
        <pc:spChg chg="del">
          <ac:chgData name="Marcus Schürdt" userId="6ZS6/KmhDyIMG2w7Ehq72T4k0/a6xAOc/5mQT28zkq0=" providerId="None" clId="Web-{9DCAE917-8403-45A2-90B2-8CCFE8FD1E57}" dt="2021-09-12T17:34:41.320" v="78"/>
          <ac:spMkLst>
            <pc:docMk/>
            <pc:sldMk cId="54356037" sldId="384"/>
            <ac:spMk id="8" creationId="{1D9D8402-1C2E-9242-9E1B-60DF53D2E513}"/>
          </ac:spMkLst>
        </pc:spChg>
        <pc:spChg chg="del">
          <ac:chgData name="Marcus Schürdt" userId="6ZS6/KmhDyIMG2w7Ehq72T4k0/a6xAOc/5mQT28zkq0=" providerId="None" clId="Web-{9DCAE917-8403-45A2-90B2-8CCFE8FD1E57}" dt="2021-09-12T17:34:40.101" v="77"/>
          <ac:spMkLst>
            <pc:docMk/>
            <pc:sldMk cId="54356037" sldId="384"/>
            <ac:spMk id="9" creationId="{D7DF138D-A494-6C4E-95ED-F0DCF1796287}"/>
          </ac:spMkLst>
        </pc:spChg>
        <pc:spChg chg="add del mod">
          <ac:chgData name="Marcus Schürdt" userId="6ZS6/KmhDyIMG2w7Ehq72T4k0/a6xAOc/5mQT28zkq0=" providerId="None" clId="Web-{9DCAE917-8403-45A2-90B2-8CCFE8FD1E57}" dt="2021-09-12T18:25:23.112" v="505"/>
          <ac:spMkLst>
            <pc:docMk/>
            <pc:sldMk cId="54356037" sldId="384"/>
            <ac:spMk id="10" creationId="{84AF2DB9-D27B-4ED0-8420-2F7B24E554CA}"/>
          </ac:spMkLst>
        </pc:spChg>
        <pc:spChg chg="add del">
          <ac:chgData name="Marcus Schürdt" userId="6ZS6/KmhDyIMG2w7Ehq72T4k0/a6xAOc/5mQT28zkq0=" providerId="None" clId="Web-{9DCAE917-8403-45A2-90B2-8CCFE8FD1E57}" dt="2021-09-12T18:25:19.674" v="503"/>
          <ac:spMkLst>
            <pc:docMk/>
            <pc:sldMk cId="54356037" sldId="384"/>
            <ac:spMk id="11" creationId="{514BD1FC-A8EF-4A75-8399-32CDF04DE7AF}"/>
          </ac:spMkLst>
        </pc:spChg>
        <pc:spChg chg="add del mod">
          <ac:chgData name="Marcus Schürdt" userId="6ZS6/KmhDyIMG2w7Ehq72T4k0/a6xAOc/5mQT28zkq0=" providerId="None" clId="Web-{9DCAE917-8403-45A2-90B2-8CCFE8FD1E57}" dt="2021-09-12T18:25:16.549" v="502"/>
          <ac:spMkLst>
            <pc:docMk/>
            <pc:sldMk cId="54356037" sldId="384"/>
            <ac:spMk id="12" creationId="{3F95639E-BAF9-4BE6-9EE1-AFDA7AAD4935}"/>
          </ac:spMkLst>
        </pc:spChg>
        <pc:spChg chg="add del">
          <ac:chgData name="Marcus Schürdt" userId="6ZS6/KmhDyIMG2w7Ehq72T4k0/a6xAOc/5mQT28zkq0=" providerId="None" clId="Web-{9DCAE917-8403-45A2-90B2-8CCFE8FD1E57}" dt="2021-09-12T18:25:36.972" v="509"/>
          <ac:spMkLst>
            <pc:docMk/>
            <pc:sldMk cId="54356037" sldId="384"/>
            <ac:spMk id="13" creationId="{D420C2DF-C2DD-4CA7-9F0B-0EE444FA9E34}"/>
          </ac:spMkLst>
        </pc:spChg>
        <pc:spChg chg="add del">
          <ac:chgData name="Marcus Schürdt" userId="6ZS6/KmhDyIMG2w7Ehq72T4k0/a6xAOc/5mQT28zkq0=" providerId="None" clId="Web-{9DCAE917-8403-45A2-90B2-8CCFE8FD1E57}" dt="2021-09-12T18:25:30.565" v="508"/>
          <ac:spMkLst>
            <pc:docMk/>
            <pc:sldMk cId="54356037" sldId="384"/>
            <ac:spMk id="14" creationId="{17837959-5727-464A-8018-99CD65CBBBE7}"/>
          </ac:spMkLst>
        </pc:spChg>
      </pc:sldChg>
      <pc:sldChg chg="modSp">
        <pc:chgData name="Marcus Schürdt" userId="6ZS6/KmhDyIMG2w7Ehq72T4k0/a6xAOc/5mQT28zkq0=" providerId="None" clId="Web-{9DCAE917-8403-45A2-90B2-8CCFE8FD1E57}" dt="2021-09-12T17:35:05.602" v="99" actId="20577"/>
        <pc:sldMkLst>
          <pc:docMk/>
          <pc:sldMk cId="558535427" sldId="385"/>
        </pc:sldMkLst>
        <pc:spChg chg="mod">
          <ac:chgData name="Marcus Schürdt" userId="6ZS6/KmhDyIMG2w7Ehq72T4k0/a6xAOc/5mQT28zkq0=" providerId="None" clId="Web-{9DCAE917-8403-45A2-90B2-8CCFE8FD1E57}" dt="2021-09-12T17:35:05.602" v="99" actId="20577"/>
          <ac:spMkLst>
            <pc:docMk/>
            <pc:sldMk cId="558535427" sldId="385"/>
            <ac:spMk id="10" creationId="{08D2AF80-1D11-9447-9A8B-3897D2EC56D7}"/>
          </ac:spMkLst>
        </pc:spChg>
      </pc:sldChg>
      <pc:sldChg chg="addSp modSp addCm delCm modNotes">
        <pc:chgData name="Marcus Schürdt" userId="6ZS6/KmhDyIMG2w7Ehq72T4k0/a6xAOc/5mQT28zkq0=" providerId="None" clId="Web-{9DCAE917-8403-45A2-90B2-8CCFE8FD1E57}" dt="2021-09-12T17:41:56.781" v="120"/>
        <pc:sldMkLst>
          <pc:docMk/>
          <pc:sldMk cId="3823679462" sldId="386"/>
        </pc:sldMkLst>
        <pc:spChg chg="mod">
          <ac:chgData name="Marcus Schürdt" userId="6ZS6/KmhDyIMG2w7Ehq72T4k0/a6xAOc/5mQT28zkq0=" providerId="None" clId="Web-{9DCAE917-8403-45A2-90B2-8CCFE8FD1E57}" dt="2021-09-12T17:35:19.243" v="107" actId="20577"/>
          <ac:spMkLst>
            <pc:docMk/>
            <pc:sldMk cId="3823679462" sldId="386"/>
            <ac:spMk id="3" creationId="{5EA8B1DE-F172-AF46-AF1E-98FAA7F860F9}"/>
          </ac:spMkLst>
        </pc:spChg>
        <pc:spChg chg="mod">
          <ac:chgData name="Marcus Schürdt" userId="6ZS6/KmhDyIMG2w7Ehq72T4k0/a6xAOc/5mQT28zkq0=" providerId="None" clId="Web-{9DCAE917-8403-45A2-90B2-8CCFE8FD1E57}" dt="2021-09-12T17:35:44.212" v="111" actId="14100"/>
          <ac:spMkLst>
            <pc:docMk/>
            <pc:sldMk cId="3823679462" sldId="386"/>
            <ac:spMk id="4" creationId="{2513F250-E1E1-A54B-8AE2-A8118363C89D}"/>
          </ac:spMkLst>
        </pc:spChg>
        <pc:picChg chg="add mod">
          <ac:chgData name="Marcus Schürdt" userId="6ZS6/KmhDyIMG2w7Ehq72T4k0/a6xAOc/5mQT28zkq0=" providerId="None" clId="Web-{9DCAE917-8403-45A2-90B2-8CCFE8FD1E57}" dt="2021-09-12T17:35:59.775" v="115" actId="1076"/>
          <ac:picMkLst>
            <pc:docMk/>
            <pc:sldMk cId="3823679462" sldId="386"/>
            <ac:picMk id="2" creationId="{37693F20-1539-4C51-B38B-15210ED4C2A2}"/>
          </ac:picMkLst>
        </pc:picChg>
      </pc:sldChg>
      <pc:sldChg chg="addSp delSp modSp ord modNotes">
        <pc:chgData name="Marcus Schürdt" userId="6ZS6/KmhDyIMG2w7Ehq72T4k0/a6xAOc/5mQT28zkq0=" providerId="None" clId="Web-{9DCAE917-8403-45A2-90B2-8CCFE8FD1E57}" dt="2021-09-12T17:51:42.558" v="200"/>
        <pc:sldMkLst>
          <pc:docMk/>
          <pc:sldMk cId="2546607341" sldId="387"/>
        </pc:sldMkLst>
        <pc:spChg chg="mod">
          <ac:chgData name="Marcus Schürdt" userId="6ZS6/KmhDyIMG2w7Ehq72T4k0/a6xAOc/5mQT28zkq0=" providerId="None" clId="Web-{9DCAE917-8403-45A2-90B2-8CCFE8FD1E57}" dt="2021-09-12T17:43:38.315" v="163" actId="20577"/>
          <ac:spMkLst>
            <pc:docMk/>
            <pc:sldMk cId="2546607341" sldId="387"/>
            <ac:spMk id="4" creationId="{42050867-B930-BB4C-8278-B645D18A79E2}"/>
          </ac:spMkLst>
        </pc:spChg>
        <pc:spChg chg="mod">
          <ac:chgData name="Marcus Schürdt" userId="6ZS6/KmhDyIMG2w7Ehq72T4k0/a6xAOc/5mQT28zkq0=" providerId="None" clId="Web-{9DCAE917-8403-45A2-90B2-8CCFE8FD1E57}" dt="2021-09-12T17:50:29.838" v="186" actId="20577"/>
          <ac:spMkLst>
            <pc:docMk/>
            <pc:sldMk cId="2546607341" sldId="387"/>
            <ac:spMk id="5" creationId="{DA37090A-E241-D746-8E51-A44732927FD9}"/>
          </ac:spMkLst>
        </pc:spChg>
        <pc:spChg chg="del">
          <ac:chgData name="Marcus Schürdt" userId="6ZS6/KmhDyIMG2w7Ehq72T4k0/a6xAOc/5mQT28zkq0=" providerId="None" clId="Web-{9DCAE917-8403-45A2-90B2-8CCFE8FD1E57}" dt="2021-09-12T17:50:32.869" v="187"/>
          <ac:spMkLst>
            <pc:docMk/>
            <pc:sldMk cId="2546607341" sldId="387"/>
            <ac:spMk id="6" creationId="{44D4858D-EFDD-0D49-9A2C-65803DEB9535}"/>
          </ac:spMkLst>
        </pc:spChg>
        <pc:picChg chg="add mod ord modCrop">
          <ac:chgData name="Marcus Schürdt" userId="6ZS6/KmhDyIMG2w7Ehq72T4k0/a6xAOc/5mQT28zkq0=" providerId="None" clId="Web-{9DCAE917-8403-45A2-90B2-8CCFE8FD1E57}" dt="2021-09-12T17:50:32.869" v="187"/>
          <ac:picMkLst>
            <pc:docMk/>
            <pc:sldMk cId="2546607341" sldId="387"/>
            <ac:picMk id="2" creationId="{2DA99BB4-3B1F-46D0-B6BA-9BCF9B43A6B2}"/>
          </ac:picMkLst>
        </pc:picChg>
      </pc:sldChg>
      <pc:sldChg chg="delSp modSp mod ord modClrScheme chgLayout">
        <pc:chgData name="Marcus Schürdt" userId="6ZS6/KmhDyIMG2w7Ehq72T4k0/a6xAOc/5mQT28zkq0=" providerId="None" clId="Web-{9DCAE917-8403-45A2-90B2-8CCFE8FD1E57}" dt="2021-09-12T17:59:15.535" v="231" actId="20577"/>
        <pc:sldMkLst>
          <pc:docMk/>
          <pc:sldMk cId="470645539" sldId="388"/>
        </pc:sldMkLst>
        <pc:spChg chg="mod ord">
          <ac:chgData name="Marcus Schürdt" userId="6ZS6/KmhDyIMG2w7Ehq72T4k0/a6xAOc/5mQT28zkq0=" providerId="None" clId="Web-{9DCAE917-8403-45A2-90B2-8CCFE8FD1E57}" dt="2021-09-12T17:59:15.535" v="231" actId="20577"/>
          <ac:spMkLst>
            <pc:docMk/>
            <pc:sldMk cId="470645539" sldId="388"/>
            <ac:spMk id="5" creationId="{AFEE21F3-7C9F-5D42-A109-CC8E65AF0D91}"/>
          </ac:spMkLst>
        </pc:spChg>
        <pc:spChg chg="del">
          <ac:chgData name="Marcus Schürdt" userId="6ZS6/KmhDyIMG2w7Ehq72T4k0/a6xAOc/5mQT28zkq0=" providerId="None" clId="Web-{9DCAE917-8403-45A2-90B2-8CCFE8FD1E57}" dt="2021-09-12T17:58:51.566" v="218"/>
          <ac:spMkLst>
            <pc:docMk/>
            <pc:sldMk cId="470645539" sldId="388"/>
            <ac:spMk id="6" creationId="{EAEA9841-4FB8-2347-9891-E35EF4240A6E}"/>
          </ac:spMkLst>
        </pc:spChg>
        <pc:spChg chg="del">
          <ac:chgData name="Marcus Schürdt" userId="6ZS6/KmhDyIMG2w7Ehq72T4k0/a6xAOc/5mQT28zkq0=" providerId="None" clId="Web-{9DCAE917-8403-45A2-90B2-8CCFE8FD1E57}" dt="2021-09-12T17:58:51.566" v="218"/>
          <ac:spMkLst>
            <pc:docMk/>
            <pc:sldMk cId="470645539" sldId="388"/>
            <ac:spMk id="7" creationId="{B331E00D-468C-3C45-97B5-32E81748B7F3}"/>
          </ac:spMkLst>
        </pc:spChg>
        <pc:spChg chg="del">
          <ac:chgData name="Marcus Schürdt" userId="6ZS6/KmhDyIMG2w7Ehq72T4k0/a6xAOc/5mQT28zkq0=" providerId="None" clId="Web-{9DCAE917-8403-45A2-90B2-8CCFE8FD1E57}" dt="2021-09-12T17:58:51.566" v="218"/>
          <ac:spMkLst>
            <pc:docMk/>
            <pc:sldMk cId="470645539" sldId="388"/>
            <ac:spMk id="8" creationId="{ECC1128C-9138-C047-AC72-BBFB67A49510}"/>
          </ac:spMkLst>
        </pc:spChg>
      </pc:sldChg>
      <pc:sldChg chg="addSp delSp modSp del">
        <pc:chgData name="Marcus Schürdt" userId="6ZS6/KmhDyIMG2w7Ehq72T4k0/a6xAOc/5mQT28zkq0=" providerId="None" clId="Web-{9DCAE917-8403-45A2-90B2-8CCFE8FD1E57}" dt="2021-09-12T18:02:40.289" v="264"/>
        <pc:sldMkLst>
          <pc:docMk/>
          <pc:sldMk cId="746816574" sldId="389"/>
        </pc:sldMkLst>
        <pc:spChg chg="add del mod">
          <ac:chgData name="Marcus Schürdt" userId="6ZS6/KmhDyIMG2w7Ehq72T4k0/a6xAOc/5mQT28zkq0=" providerId="None" clId="Web-{9DCAE917-8403-45A2-90B2-8CCFE8FD1E57}" dt="2021-09-12T18:00:40.443" v="252"/>
          <ac:spMkLst>
            <pc:docMk/>
            <pc:sldMk cId="746816574" sldId="389"/>
            <ac:spMk id="2" creationId="{6D93F71A-E3C6-4468-84AF-A7CA0627AE5D}"/>
          </ac:spMkLst>
        </pc:spChg>
        <pc:spChg chg="add del">
          <ac:chgData name="Marcus Schürdt" userId="6ZS6/KmhDyIMG2w7Ehq72T4k0/a6xAOc/5mQT28zkq0=" providerId="None" clId="Web-{9DCAE917-8403-45A2-90B2-8CCFE8FD1E57}" dt="2021-09-12T18:01:18.725" v="256"/>
          <ac:spMkLst>
            <pc:docMk/>
            <pc:sldMk cId="746816574" sldId="389"/>
            <ac:spMk id="3" creationId="{CF72371E-7D64-4063-8E37-56A7DDBC4E12}"/>
          </ac:spMkLst>
        </pc:spChg>
        <pc:spChg chg="add mod">
          <ac:chgData name="Marcus Schürdt" userId="6ZS6/KmhDyIMG2w7Ehq72T4k0/a6xAOc/5mQT28zkq0=" providerId="None" clId="Web-{9DCAE917-8403-45A2-90B2-8CCFE8FD1E57}" dt="2021-09-12T18:02:32.961" v="263" actId="14100"/>
          <ac:spMkLst>
            <pc:docMk/>
            <pc:sldMk cId="746816574" sldId="389"/>
            <ac:spMk id="4" creationId="{2C61859E-5E3C-465F-9211-258A6E0802BA}"/>
          </ac:spMkLst>
        </pc:spChg>
        <pc:spChg chg="mod">
          <ac:chgData name="Marcus Schürdt" userId="6ZS6/KmhDyIMG2w7Ehq72T4k0/a6xAOc/5mQT28zkq0=" providerId="None" clId="Web-{9DCAE917-8403-45A2-90B2-8CCFE8FD1E57}" dt="2021-09-12T17:59:30.301" v="241" actId="20577"/>
          <ac:spMkLst>
            <pc:docMk/>
            <pc:sldMk cId="746816574" sldId="389"/>
            <ac:spMk id="6" creationId="{2607BCC8-958D-9E46-B209-C1A61EA45249}"/>
          </ac:spMkLst>
        </pc:spChg>
        <pc:spChg chg="add del mod">
          <ac:chgData name="Marcus Schürdt" userId="6ZS6/KmhDyIMG2w7Ehq72T4k0/a6xAOc/5mQT28zkq0=" providerId="None" clId="Web-{9DCAE917-8403-45A2-90B2-8CCFE8FD1E57}" dt="2021-09-12T18:02:06.117" v="258"/>
          <ac:spMkLst>
            <pc:docMk/>
            <pc:sldMk cId="746816574" sldId="389"/>
            <ac:spMk id="7" creationId="{D374E8D7-B060-1F46-B1B8-EDE6F668F6D3}"/>
          </ac:spMkLst>
        </pc:spChg>
      </pc:sldChg>
      <pc:sldChg chg="modSp">
        <pc:chgData name="Marcus Schürdt" userId="6ZS6/KmhDyIMG2w7Ehq72T4k0/a6xAOc/5mQT28zkq0=" providerId="None" clId="Web-{9DCAE917-8403-45A2-90B2-8CCFE8FD1E57}" dt="2021-09-12T18:23:53.423" v="491" actId="20577"/>
        <pc:sldMkLst>
          <pc:docMk/>
          <pc:sldMk cId="1195627064" sldId="390"/>
        </pc:sldMkLst>
        <pc:spChg chg="mod">
          <ac:chgData name="Marcus Schürdt" userId="6ZS6/KmhDyIMG2w7Ehq72T4k0/a6xAOc/5mQT28zkq0=" providerId="None" clId="Web-{9DCAE917-8403-45A2-90B2-8CCFE8FD1E57}" dt="2021-09-12T18:22:24.968" v="476" actId="20577"/>
          <ac:spMkLst>
            <pc:docMk/>
            <pc:sldMk cId="1195627064" sldId="390"/>
            <ac:spMk id="4" creationId="{3BE3D256-5285-5E4B-A341-5BC3054002C9}"/>
          </ac:spMkLst>
        </pc:spChg>
        <pc:spChg chg="mod">
          <ac:chgData name="Marcus Schürdt" userId="6ZS6/KmhDyIMG2w7Ehq72T4k0/a6xAOc/5mQT28zkq0=" providerId="None" clId="Web-{9DCAE917-8403-45A2-90B2-8CCFE8FD1E57}" dt="2021-09-12T18:23:53.423" v="491" actId="20577"/>
          <ac:spMkLst>
            <pc:docMk/>
            <pc:sldMk cId="1195627064" sldId="390"/>
            <ac:spMk id="5" creationId="{5A8D06B1-F3F9-9540-ABD3-859FF187E62F}"/>
          </ac:spMkLst>
        </pc:spChg>
      </pc:sldChg>
      <pc:sldChg chg="modSp">
        <pc:chgData name="Marcus Schürdt" userId="6ZS6/KmhDyIMG2w7Ehq72T4k0/a6xAOc/5mQT28zkq0=" providerId="None" clId="Web-{9DCAE917-8403-45A2-90B2-8CCFE8FD1E57}" dt="2021-09-12T18:24:36.049" v="496" actId="20577"/>
        <pc:sldMkLst>
          <pc:docMk/>
          <pc:sldMk cId="2593796528" sldId="391"/>
        </pc:sldMkLst>
        <pc:spChg chg="mod">
          <ac:chgData name="Marcus Schürdt" userId="6ZS6/KmhDyIMG2w7Ehq72T4k0/a6xAOc/5mQT28zkq0=" providerId="None" clId="Web-{9DCAE917-8403-45A2-90B2-8CCFE8FD1E57}" dt="2021-09-12T18:24:12.845" v="494" actId="20577"/>
          <ac:spMkLst>
            <pc:docMk/>
            <pc:sldMk cId="2593796528" sldId="391"/>
            <ac:spMk id="4" creationId="{6DA71969-20B9-5746-A04F-8FD9FC10589D}"/>
          </ac:spMkLst>
        </pc:spChg>
        <pc:spChg chg="mod">
          <ac:chgData name="Marcus Schürdt" userId="6ZS6/KmhDyIMG2w7Ehq72T4k0/a6xAOc/5mQT28zkq0=" providerId="None" clId="Web-{9DCAE917-8403-45A2-90B2-8CCFE8FD1E57}" dt="2021-09-12T18:24:36.049" v="496" actId="20577"/>
          <ac:spMkLst>
            <pc:docMk/>
            <pc:sldMk cId="2593796528" sldId="391"/>
            <ac:spMk id="5" creationId="{FED1E75D-97E1-C548-9840-F7B23528B157}"/>
          </ac:spMkLst>
        </pc:spChg>
      </pc:sldChg>
      <pc:sldChg chg="modSp new">
        <pc:chgData name="Marcus Schürdt" userId="6ZS6/KmhDyIMG2w7Ehq72T4k0/a6xAOc/5mQT28zkq0=" providerId="None" clId="Web-{9DCAE917-8403-45A2-90B2-8CCFE8FD1E57}" dt="2021-09-12T17:42:37.407" v="130" actId="20577"/>
        <pc:sldMkLst>
          <pc:docMk/>
          <pc:sldMk cId="2763453108" sldId="393"/>
        </pc:sldMkLst>
        <pc:spChg chg="mod">
          <ac:chgData name="Marcus Schürdt" userId="6ZS6/KmhDyIMG2w7Ehq72T4k0/a6xAOc/5mQT28zkq0=" providerId="None" clId="Web-{9DCAE917-8403-45A2-90B2-8CCFE8FD1E57}" dt="2021-09-12T17:42:37.407" v="130" actId="20577"/>
          <ac:spMkLst>
            <pc:docMk/>
            <pc:sldMk cId="2763453108" sldId="393"/>
            <ac:spMk id="2" creationId="{740675F3-7A6D-4782-95E0-CF4BCDFCDA3F}"/>
          </ac:spMkLst>
        </pc:spChg>
      </pc:sldChg>
      <pc:sldChg chg="modSp add replId">
        <pc:chgData name="Marcus Schürdt" userId="6ZS6/KmhDyIMG2w7Ehq72T4k0/a6xAOc/5mQT28zkq0=" providerId="None" clId="Web-{9DCAE917-8403-45A2-90B2-8CCFE8FD1E57}" dt="2021-09-12T17:52:34.356" v="213" actId="20577"/>
        <pc:sldMkLst>
          <pc:docMk/>
          <pc:sldMk cId="1581382283" sldId="394"/>
        </pc:sldMkLst>
        <pc:spChg chg="mod">
          <ac:chgData name="Marcus Schürdt" userId="6ZS6/KmhDyIMG2w7Ehq72T4k0/a6xAOc/5mQT28zkq0=" providerId="None" clId="Web-{9DCAE917-8403-45A2-90B2-8CCFE8FD1E57}" dt="2021-09-12T17:52:09.262" v="205" actId="20577"/>
          <ac:spMkLst>
            <pc:docMk/>
            <pc:sldMk cId="1581382283" sldId="394"/>
            <ac:spMk id="4" creationId="{42050867-B930-BB4C-8278-B645D18A79E2}"/>
          </ac:spMkLst>
        </pc:spChg>
        <pc:spChg chg="mod">
          <ac:chgData name="Marcus Schürdt" userId="6ZS6/KmhDyIMG2w7Ehq72T4k0/a6xAOc/5mQT28zkq0=" providerId="None" clId="Web-{9DCAE917-8403-45A2-90B2-8CCFE8FD1E57}" dt="2021-09-12T17:52:34.356" v="213" actId="20577"/>
          <ac:spMkLst>
            <pc:docMk/>
            <pc:sldMk cId="1581382283" sldId="394"/>
            <ac:spMk id="5" creationId="{DA37090A-E241-D746-8E51-A44732927FD9}"/>
          </ac:spMkLst>
        </pc:spChg>
      </pc:sldChg>
      <pc:sldChg chg="add del ord replId">
        <pc:chgData name="Marcus Schürdt" userId="6ZS6/KmhDyIMG2w7Ehq72T4k0/a6xAOc/5mQT28zkq0=" providerId="None" clId="Web-{9DCAE917-8403-45A2-90B2-8CCFE8FD1E57}" dt="2021-09-12T17:58:44.191" v="217"/>
        <pc:sldMkLst>
          <pc:docMk/>
          <pc:sldMk cId="638676084" sldId="395"/>
        </pc:sldMkLst>
      </pc:sldChg>
      <pc:sldChg chg="addSp delSp modSp add ord replId">
        <pc:chgData name="Marcus Schürdt" userId="6ZS6/KmhDyIMG2w7Ehq72T4k0/a6xAOc/5mQT28zkq0=" providerId="None" clId="Web-{9DCAE917-8403-45A2-90B2-8CCFE8FD1E57}" dt="2021-09-12T18:16:31.305" v="431"/>
        <pc:sldMkLst>
          <pc:docMk/>
          <pc:sldMk cId="1931663326" sldId="395"/>
        </pc:sldMkLst>
        <pc:spChg chg="mod">
          <ac:chgData name="Marcus Schürdt" userId="6ZS6/KmhDyIMG2w7Ehq72T4k0/a6xAOc/5mQT28zkq0=" providerId="None" clId="Web-{9DCAE917-8403-45A2-90B2-8CCFE8FD1E57}" dt="2021-09-12T18:03:19.728" v="286" actId="20577"/>
          <ac:spMkLst>
            <pc:docMk/>
            <pc:sldMk cId="1931663326" sldId="395"/>
            <ac:spMk id="4" creationId="{42050867-B930-BB4C-8278-B645D18A79E2}"/>
          </ac:spMkLst>
        </pc:spChg>
        <pc:spChg chg="mod">
          <ac:chgData name="Marcus Schürdt" userId="6ZS6/KmhDyIMG2w7Ehq72T4k0/a6xAOc/5mQT28zkq0=" providerId="None" clId="Web-{9DCAE917-8403-45A2-90B2-8CCFE8FD1E57}" dt="2021-09-12T18:13:59.083" v="430" actId="20577"/>
          <ac:spMkLst>
            <pc:docMk/>
            <pc:sldMk cId="1931663326" sldId="395"/>
            <ac:spMk id="5" creationId="{DA37090A-E241-D746-8E51-A44732927FD9}"/>
          </ac:spMkLst>
        </pc:spChg>
        <pc:spChg chg="add del mod">
          <ac:chgData name="Marcus Schürdt" userId="6ZS6/KmhDyIMG2w7Ehq72T4k0/a6xAOc/5mQT28zkq0=" providerId="None" clId="Web-{9DCAE917-8403-45A2-90B2-8CCFE8FD1E57}" dt="2021-09-12T18:03:23.681" v="287"/>
          <ac:spMkLst>
            <pc:docMk/>
            <pc:sldMk cId="1931663326" sldId="395"/>
            <ac:spMk id="6" creationId="{91CBC211-1983-410A-B3B8-D47B07A28CB3}"/>
          </ac:spMkLst>
        </pc:spChg>
        <pc:picChg chg="del">
          <ac:chgData name="Marcus Schürdt" userId="6ZS6/KmhDyIMG2w7Ehq72T4k0/a6xAOc/5mQT28zkq0=" providerId="None" clId="Web-{9DCAE917-8403-45A2-90B2-8CCFE8FD1E57}" dt="2021-09-12T18:02:58.321" v="266"/>
          <ac:picMkLst>
            <pc:docMk/>
            <pc:sldMk cId="1931663326" sldId="395"/>
            <ac:picMk id="2" creationId="{2DA99BB4-3B1F-46D0-B6BA-9BCF9B43A6B2}"/>
          </ac:picMkLst>
        </pc:picChg>
      </pc:sldChg>
      <pc:sldChg chg="modSp new">
        <pc:chgData name="Marcus Schürdt" userId="6ZS6/KmhDyIMG2w7Ehq72T4k0/a6xAOc/5mQT28zkq0=" providerId="None" clId="Web-{9DCAE917-8403-45A2-90B2-8CCFE8FD1E57}" dt="2021-09-12T18:27:20.130" v="512" actId="20577"/>
        <pc:sldMkLst>
          <pc:docMk/>
          <pc:sldMk cId="220532145" sldId="396"/>
        </pc:sldMkLst>
        <pc:spChg chg="mod">
          <ac:chgData name="Marcus Schürdt" userId="6ZS6/KmhDyIMG2w7Ehq72T4k0/a6xAOc/5mQT28zkq0=" providerId="None" clId="Web-{9DCAE917-8403-45A2-90B2-8CCFE8FD1E57}" dt="2021-09-12T18:27:20.130" v="512" actId="20577"/>
          <ac:spMkLst>
            <pc:docMk/>
            <pc:sldMk cId="220532145" sldId="396"/>
            <ac:spMk id="2" creationId="{5661FE70-F760-4A4B-8FE5-CD5760EF9421}"/>
          </ac:spMkLst>
        </pc:spChg>
        <pc:spChg chg="mod">
          <ac:chgData name="Marcus Schürdt" userId="6ZS6/KmhDyIMG2w7Ehq72T4k0/a6xAOc/5mQT28zkq0=" providerId="None" clId="Web-{9DCAE917-8403-45A2-90B2-8CCFE8FD1E57}" dt="2021-09-12T18:20:32.231" v="447" actId="20577"/>
          <ac:spMkLst>
            <pc:docMk/>
            <pc:sldMk cId="220532145" sldId="396"/>
            <ac:spMk id="3" creationId="{DD01CF6E-0F9A-4E50-AEB7-B008886D24D3}"/>
          </ac:spMkLst>
        </pc:spChg>
      </pc:sldChg>
      <pc:sldChg chg="add del replId">
        <pc:chgData name="Marcus Schürdt" userId="6ZS6/KmhDyIMG2w7Ehq72T4k0/a6xAOc/5mQT28zkq0=" providerId="None" clId="Web-{9DCAE917-8403-45A2-90B2-8CCFE8FD1E57}" dt="2021-09-12T18:16:38.852" v="433"/>
        <pc:sldMkLst>
          <pc:docMk/>
          <pc:sldMk cId="3941599672" sldId="396"/>
        </pc:sldMkLst>
      </pc:sldChg>
      <pc:sldChg chg="add del replId">
        <pc:chgData name="Marcus Schürdt" userId="6ZS6/KmhDyIMG2w7Ehq72T4k0/a6xAOc/5mQT28zkq0=" providerId="None" clId="Web-{9DCAE917-8403-45A2-90B2-8CCFE8FD1E57}" dt="2021-09-12T18:20:12.653" v="435"/>
        <pc:sldMkLst>
          <pc:docMk/>
          <pc:sldMk cId="4039277951" sldId="396"/>
        </pc:sldMkLst>
      </pc:sldChg>
      <pc:sldChg chg="modSp new">
        <pc:chgData name="Marcus Schürdt" userId="6ZS6/KmhDyIMG2w7Ehq72T4k0/a6xAOc/5mQT28zkq0=" providerId="None" clId="Web-{9DCAE917-8403-45A2-90B2-8CCFE8FD1E57}" dt="2021-09-12T18:22:13.999" v="467" actId="20577"/>
        <pc:sldMkLst>
          <pc:docMk/>
          <pc:sldMk cId="478151374" sldId="397"/>
        </pc:sldMkLst>
        <pc:spChg chg="mod">
          <ac:chgData name="Marcus Schürdt" userId="6ZS6/KmhDyIMG2w7Ehq72T4k0/a6xAOc/5mQT28zkq0=" providerId="None" clId="Web-{9DCAE917-8403-45A2-90B2-8CCFE8FD1E57}" dt="2021-09-12T18:22:13.999" v="467" actId="20577"/>
          <ac:spMkLst>
            <pc:docMk/>
            <pc:sldMk cId="478151374" sldId="397"/>
            <ac:spMk id="2" creationId="{025CF7B5-2F93-4F15-85A2-84F9DEE0B2C8}"/>
          </ac:spMkLst>
        </pc:spChg>
        <pc:spChg chg="mod">
          <ac:chgData name="Marcus Schürdt" userId="6ZS6/KmhDyIMG2w7Ehq72T4k0/a6xAOc/5mQT28zkq0=" providerId="None" clId="Web-{9DCAE917-8403-45A2-90B2-8CCFE8FD1E57}" dt="2021-09-12T18:21:14.373" v="462" actId="20577"/>
          <ac:spMkLst>
            <pc:docMk/>
            <pc:sldMk cId="478151374" sldId="397"/>
            <ac:spMk id="3" creationId="{DF7BDAC5-6105-4DE4-BDFC-415CCD5FD479}"/>
          </ac:spMkLst>
        </pc:spChg>
      </pc:sldChg>
      <pc:sldChg chg="modSp add replId">
        <pc:chgData name="Marcus Schürdt" userId="6ZS6/KmhDyIMG2w7Ehq72T4k0/a6xAOc/5mQT28zkq0=" providerId="None" clId="Web-{9DCAE917-8403-45A2-90B2-8CCFE8FD1E57}" dt="2021-09-12T18:23:57.767" v="492" actId="20577"/>
        <pc:sldMkLst>
          <pc:docMk/>
          <pc:sldMk cId="1713866435" sldId="398"/>
        </pc:sldMkLst>
        <pc:spChg chg="mod">
          <ac:chgData name="Marcus Schürdt" userId="6ZS6/KmhDyIMG2w7Ehq72T4k0/a6xAOc/5mQT28zkq0=" providerId="None" clId="Web-{9DCAE917-8403-45A2-90B2-8CCFE8FD1E57}" dt="2021-09-12T18:23:57.767" v="492" actId="20577"/>
          <ac:spMkLst>
            <pc:docMk/>
            <pc:sldMk cId="1713866435" sldId="398"/>
            <ac:spMk id="5" creationId="{5A8D06B1-F3F9-9540-ABD3-859FF187E62F}"/>
          </ac:spMkLst>
        </pc:spChg>
      </pc:sldChg>
      <pc:sldChg chg="modSp add replId">
        <pc:chgData name="Marcus Schürdt" userId="6ZS6/KmhDyIMG2w7Ehq72T4k0/a6xAOc/5mQT28zkq0=" providerId="None" clId="Web-{9DCAE917-8403-45A2-90B2-8CCFE8FD1E57}" dt="2021-09-12T18:23:46.782" v="490" actId="20577"/>
        <pc:sldMkLst>
          <pc:docMk/>
          <pc:sldMk cId="1208785474" sldId="399"/>
        </pc:sldMkLst>
        <pc:spChg chg="mod">
          <ac:chgData name="Marcus Schürdt" userId="6ZS6/KmhDyIMG2w7Ehq72T4k0/a6xAOc/5mQT28zkq0=" providerId="None" clId="Web-{9DCAE917-8403-45A2-90B2-8CCFE8FD1E57}" dt="2021-09-12T18:23:46.782" v="490" actId="20577"/>
          <ac:spMkLst>
            <pc:docMk/>
            <pc:sldMk cId="1208785474" sldId="399"/>
            <ac:spMk id="5" creationId="{5A8D06B1-F3F9-9540-ABD3-859FF187E6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C7CFC-0BF6-488F-96F1-EA0401DA3C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E54A4DC6-E7BB-4397-8FF8-927591A57CE7}">
      <dgm:prSet/>
      <dgm:spPr>
        <a:ln>
          <a:noFill/>
        </a:ln>
      </dgm:spPr>
      <dgm:t>
        <a:bodyPr/>
        <a:lstStyle/>
        <a:p>
          <a:pPr rtl="0"/>
          <a:endParaRPr lang="de-DE" dirty="0"/>
        </a:p>
      </dgm:t>
    </dgm:pt>
    <dgm:pt modelId="{E5A629F4-058E-4823-BF4E-29DBCA7052F8}" type="parTrans" cxnId="{AED53D89-3BC2-487E-83A7-7EE5B9D261A7}">
      <dgm:prSet/>
      <dgm:spPr/>
      <dgm:t>
        <a:bodyPr/>
        <a:lstStyle/>
        <a:p>
          <a:endParaRPr lang="de-DE"/>
        </a:p>
      </dgm:t>
    </dgm:pt>
    <dgm:pt modelId="{0E78F99C-26DF-40B6-8648-54A2FA3D7623}" type="sibTrans" cxnId="{AED53D89-3BC2-487E-83A7-7EE5B9D261A7}">
      <dgm:prSet/>
      <dgm:spPr/>
      <dgm:t>
        <a:bodyPr/>
        <a:lstStyle/>
        <a:p>
          <a:endParaRPr lang="de-DE"/>
        </a:p>
      </dgm:t>
    </dgm:pt>
    <dgm:pt modelId="{ED947DB3-8B21-4677-9016-D71A8461AB7E}">
      <dgm:prSet/>
      <dgm:spPr>
        <a:ln>
          <a:noFill/>
        </a:ln>
      </dgm:spPr>
      <dgm:t>
        <a:bodyPr/>
        <a:lstStyle/>
        <a:p>
          <a:pPr rtl="0"/>
          <a:endParaRPr lang="de-DE" dirty="0"/>
        </a:p>
      </dgm:t>
    </dgm:pt>
    <dgm:pt modelId="{40CF4B53-9E19-4754-84BC-675E0AB41B27}" type="parTrans" cxnId="{D1ED3189-0BA4-405E-8CE6-DC5A1C992A05}">
      <dgm:prSet/>
      <dgm:spPr/>
      <dgm:t>
        <a:bodyPr/>
        <a:lstStyle/>
        <a:p>
          <a:endParaRPr lang="de-DE"/>
        </a:p>
      </dgm:t>
    </dgm:pt>
    <dgm:pt modelId="{47206580-896B-4526-BDDD-D98CE5803D70}" type="sibTrans" cxnId="{D1ED3189-0BA4-405E-8CE6-DC5A1C992A05}">
      <dgm:prSet/>
      <dgm:spPr/>
      <dgm:t>
        <a:bodyPr/>
        <a:lstStyle/>
        <a:p>
          <a:endParaRPr lang="de-DE"/>
        </a:p>
      </dgm:t>
    </dgm:pt>
    <dgm:pt modelId="{6293B216-C5DD-4F39-BA58-089BC8656355}">
      <dgm:prSet/>
      <dgm:spPr>
        <a:ln>
          <a:noFill/>
        </a:ln>
      </dgm:spPr>
      <dgm:t>
        <a:bodyPr/>
        <a:lstStyle/>
        <a:p>
          <a:pPr rtl="0"/>
          <a:endParaRPr lang="de-DE" dirty="0"/>
        </a:p>
      </dgm:t>
    </dgm:pt>
    <dgm:pt modelId="{DC93D3CF-43D7-49AE-B02B-E415195460A9}" type="parTrans" cxnId="{B2147A0A-D434-4094-8E67-D11FCDFE5773}">
      <dgm:prSet/>
      <dgm:spPr/>
      <dgm:t>
        <a:bodyPr/>
        <a:lstStyle/>
        <a:p>
          <a:endParaRPr lang="de-DE"/>
        </a:p>
      </dgm:t>
    </dgm:pt>
    <dgm:pt modelId="{71F631E5-0680-43B5-B4C4-CE983689B395}" type="sibTrans" cxnId="{B2147A0A-D434-4094-8E67-D11FCDFE5773}">
      <dgm:prSet/>
      <dgm:spPr/>
      <dgm:t>
        <a:bodyPr/>
        <a:lstStyle/>
        <a:p>
          <a:endParaRPr lang="de-DE"/>
        </a:p>
      </dgm:t>
    </dgm:pt>
    <dgm:pt modelId="{BB4DF252-00CA-4A0B-B37B-75D2B966BE86}">
      <dgm:prSet/>
      <dgm:spPr>
        <a:ln>
          <a:noFill/>
        </a:ln>
      </dgm:spPr>
      <dgm:t>
        <a:bodyPr/>
        <a:lstStyle/>
        <a:p>
          <a:pPr rtl="0"/>
          <a:endParaRPr lang="de-DE" dirty="0"/>
        </a:p>
      </dgm:t>
    </dgm:pt>
    <dgm:pt modelId="{E687174B-A5A3-4DA9-8E6B-2E9381DC2C09}" type="parTrans" cxnId="{2652BCED-DE65-4D61-A733-539D7841B78E}">
      <dgm:prSet/>
      <dgm:spPr/>
      <dgm:t>
        <a:bodyPr/>
        <a:lstStyle/>
        <a:p>
          <a:endParaRPr lang="de-DE"/>
        </a:p>
      </dgm:t>
    </dgm:pt>
    <dgm:pt modelId="{81A7E5D8-5193-49DE-8F00-250AA5DA3CF7}" type="sibTrans" cxnId="{2652BCED-DE65-4D61-A733-539D7841B78E}">
      <dgm:prSet/>
      <dgm:spPr/>
      <dgm:t>
        <a:bodyPr/>
        <a:lstStyle/>
        <a:p>
          <a:endParaRPr lang="de-DE"/>
        </a:p>
      </dgm:t>
    </dgm:pt>
    <dgm:pt modelId="{85BC7442-2B5D-41E4-8807-92C42258A9A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0D195638-3744-4646-A31B-20D7840C57C7}" type="parTrans" cxnId="{178B19C6-0F46-4B69-BBCA-84080AFC13AE}">
      <dgm:prSet/>
      <dgm:spPr/>
      <dgm:t>
        <a:bodyPr/>
        <a:lstStyle/>
        <a:p>
          <a:endParaRPr lang="de-DE"/>
        </a:p>
      </dgm:t>
    </dgm:pt>
    <dgm:pt modelId="{6CA209B3-4B2E-4D4E-808E-65F1AC0DE6ED}" type="sibTrans" cxnId="{178B19C6-0F46-4B69-BBCA-84080AFC13AE}">
      <dgm:prSet/>
      <dgm:spPr/>
      <dgm:t>
        <a:bodyPr/>
        <a:lstStyle/>
        <a:p>
          <a:endParaRPr lang="de-DE"/>
        </a:p>
      </dgm:t>
    </dgm:pt>
    <dgm:pt modelId="{D3495407-91BC-4F5A-8ECC-127E6DC09812}">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F846E1A7-5175-4DC9-AF13-6546B49298DB}" type="parTrans" cxnId="{F6A21CF6-AFD1-4C67-B3D9-03945FB3BE0D}">
      <dgm:prSet/>
      <dgm:spPr/>
      <dgm:t>
        <a:bodyPr/>
        <a:lstStyle/>
        <a:p>
          <a:endParaRPr lang="de-DE"/>
        </a:p>
      </dgm:t>
    </dgm:pt>
    <dgm:pt modelId="{C628ADFB-DF2E-4756-9D21-346ECC5895CD}" type="sibTrans" cxnId="{F6A21CF6-AFD1-4C67-B3D9-03945FB3BE0D}">
      <dgm:prSet/>
      <dgm:spPr/>
      <dgm:t>
        <a:bodyPr/>
        <a:lstStyle/>
        <a:p>
          <a:endParaRPr lang="de-DE"/>
        </a:p>
      </dgm:t>
    </dgm:pt>
    <dgm:pt modelId="{77EB86DC-8F74-4BAC-96DE-9900FF87A4B0}">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E0488476-5075-4401-8F89-1109AB031AD0}" type="parTrans" cxnId="{94DFFDD9-E732-47F1-B29B-CA89ABCFB2B9}">
      <dgm:prSet/>
      <dgm:spPr/>
      <dgm:t>
        <a:bodyPr/>
        <a:lstStyle/>
        <a:p>
          <a:endParaRPr lang="de-DE"/>
        </a:p>
      </dgm:t>
    </dgm:pt>
    <dgm:pt modelId="{831C59CC-61EE-4DDE-A2F7-8D7D74E77309}" type="sibTrans" cxnId="{94DFFDD9-E732-47F1-B29B-CA89ABCFB2B9}">
      <dgm:prSet/>
      <dgm:spPr/>
      <dgm:t>
        <a:bodyPr/>
        <a:lstStyle/>
        <a:p>
          <a:endParaRPr lang="de-DE"/>
        </a:p>
      </dgm:t>
    </dgm:pt>
    <dgm:pt modelId="{C83DF347-D645-4398-AA96-9BEEF57C670B}">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B08D40A4-8DF5-422C-B498-891AB21219E8}" type="parTrans" cxnId="{3EA9ABE3-9EC3-405F-9908-BF7C7FE45462}">
      <dgm:prSet/>
      <dgm:spPr/>
      <dgm:t>
        <a:bodyPr/>
        <a:lstStyle/>
        <a:p>
          <a:endParaRPr lang="de-DE"/>
        </a:p>
      </dgm:t>
    </dgm:pt>
    <dgm:pt modelId="{5F820957-D89E-46F1-A9F9-A5B5E96441CC}" type="sibTrans" cxnId="{3EA9ABE3-9EC3-405F-9908-BF7C7FE45462}">
      <dgm:prSet/>
      <dgm:spPr/>
      <dgm:t>
        <a:bodyPr/>
        <a:lstStyle/>
        <a:p>
          <a:endParaRPr lang="de-DE"/>
        </a:p>
      </dgm:t>
    </dgm:pt>
    <dgm:pt modelId="{01F4E78B-54FF-4B4D-BF9D-94291C0FB76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906F4FD7-483B-495B-BB51-CB03C8251AA0}" type="sibTrans" cxnId="{E1084A5D-77B4-496B-9562-71ED1AC4C3B5}">
      <dgm:prSet/>
      <dgm:spPr/>
      <dgm:t>
        <a:bodyPr/>
        <a:lstStyle/>
        <a:p>
          <a:endParaRPr lang="de-DE"/>
        </a:p>
      </dgm:t>
    </dgm:pt>
    <dgm:pt modelId="{FC0443CB-C2B1-4DB9-9C86-9CD753039659}" type="parTrans" cxnId="{E1084A5D-77B4-496B-9562-71ED1AC4C3B5}">
      <dgm:prSet/>
      <dgm:spPr/>
      <dgm:t>
        <a:bodyPr/>
        <a:lstStyle/>
        <a:p>
          <a:endParaRPr lang="de-DE"/>
        </a:p>
      </dgm:t>
    </dgm:pt>
    <dgm:pt modelId="{E7C6844E-FC2F-4045-8AB2-160D3C07A1E8}" type="pres">
      <dgm:prSet presAssocID="{D9BC7CFC-0BF6-488F-96F1-EA0401DA3CF1}" presName="linearFlow" presStyleCnt="0">
        <dgm:presLayoutVars>
          <dgm:dir/>
          <dgm:animLvl val="lvl"/>
          <dgm:resizeHandles val="exact"/>
        </dgm:presLayoutVars>
      </dgm:prSet>
      <dgm:spPr/>
    </dgm:pt>
    <dgm:pt modelId="{3ECB77C9-3D9C-4547-9236-FD3B999A4B89}" type="pres">
      <dgm:prSet presAssocID="{E54A4DC6-E7BB-4397-8FF8-927591A57CE7}" presName="composite" presStyleCnt="0"/>
      <dgm:spPr/>
    </dgm:pt>
    <dgm:pt modelId="{C506312F-A44B-42FC-AE65-4A78627D9710}" type="pres">
      <dgm:prSet presAssocID="{E54A4DC6-E7BB-4397-8FF8-927591A57CE7}" presName="parentText" presStyleLbl="alignNode1" presStyleIdx="0" presStyleCnt="5">
        <dgm:presLayoutVars>
          <dgm:chMax val="1"/>
          <dgm:bulletEnabled val="1"/>
        </dgm:presLayoutVars>
      </dgm:prSet>
      <dgm:spPr/>
    </dgm:pt>
    <dgm:pt modelId="{A2E0E6D5-0388-4CC6-A1F8-F656AB8881CF}" type="pres">
      <dgm:prSet presAssocID="{E54A4DC6-E7BB-4397-8FF8-927591A57CE7}" presName="descendantText" presStyleLbl="alignAcc1" presStyleIdx="0" presStyleCnt="5">
        <dgm:presLayoutVars>
          <dgm:bulletEnabled val="1"/>
        </dgm:presLayoutVars>
      </dgm:prSet>
      <dgm:spPr/>
    </dgm:pt>
    <dgm:pt modelId="{F4FBFA3E-BA79-4DEA-9828-9BA39C739307}" type="pres">
      <dgm:prSet presAssocID="{0E78F99C-26DF-40B6-8648-54A2FA3D7623}" presName="sp" presStyleCnt="0"/>
      <dgm:spPr/>
    </dgm:pt>
    <dgm:pt modelId="{D01D5A98-9176-439F-90C8-9695EF0637B5}" type="pres">
      <dgm:prSet presAssocID="{ED947DB3-8B21-4677-9016-D71A8461AB7E}" presName="composite" presStyleCnt="0"/>
      <dgm:spPr/>
    </dgm:pt>
    <dgm:pt modelId="{0139E268-1B25-4BB8-9421-9A1B976C4B78}" type="pres">
      <dgm:prSet presAssocID="{ED947DB3-8B21-4677-9016-D71A8461AB7E}" presName="parentText" presStyleLbl="alignNode1" presStyleIdx="1" presStyleCnt="5">
        <dgm:presLayoutVars>
          <dgm:chMax val="1"/>
          <dgm:bulletEnabled val="1"/>
        </dgm:presLayoutVars>
      </dgm:prSet>
      <dgm:spPr/>
    </dgm:pt>
    <dgm:pt modelId="{D671DC5F-2457-4BD6-90CE-DDC21058AD93}" type="pres">
      <dgm:prSet presAssocID="{ED947DB3-8B21-4677-9016-D71A8461AB7E}" presName="descendantText" presStyleLbl="alignAcc1" presStyleIdx="1" presStyleCnt="5">
        <dgm:presLayoutVars>
          <dgm:bulletEnabled val="1"/>
        </dgm:presLayoutVars>
      </dgm:prSet>
      <dgm:spPr/>
    </dgm:pt>
    <dgm:pt modelId="{D08F73BB-7101-4AA3-AF70-E371F100A47F}" type="pres">
      <dgm:prSet presAssocID="{47206580-896B-4526-BDDD-D98CE5803D70}" presName="sp" presStyleCnt="0"/>
      <dgm:spPr/>
    </dgm:pt>
    <dgm:pt modelId="{739C16FD-91F0-4A3D-A90F-E79B23F0F452}" type="pres">
      <dgm:prSet presAssocID="{6293B216-C5DD-4F39-BA58-089BC8656355}" presName="composite" presStyleCnt="0"/>
      <dgm:spPr/>
    </dgm:pt>
    <dgm:pt modelId="{329C42A5-0EE5-4546-AB47-DA5B9B6913E2}" type="pres">
      <dgm:prSet presAssocID="{6293B216-C5DD-4F39-BA58-089BC8656355}" presName="parentText" presStyleLbl="alignNode1" presStyleIdx="2" presStyleCnt="5">
        <dgm:presLayoutVars>
          <dgm:chMax val="1"/>
          <dgm:bulletEnabled val="1"/>
        </dgm:presLayoutVars>
      </dgm:prSet>
      <dgm:spPr/>
    </dgm:pt>
    <dgm:pt modelId="{EE62E2CC-276F-472C-A675-9504BFD25808}" type="pres">
      <dgm:prSet presAssocID="{6293B216-C5DD-4F39-BA58-089BC8656355}" presName="descendantText" presStyleLbl="alignAcc1" presStyleIdx="2" presStyleCnt="5">
        <dgm:presLayoutVars>
          <dgm:bulletEnabled val="1"/>
        </dgm:presLayoutVars>
      </dgm:prSet>
      <dgm:spPr/>
    </dgm:pt>
    <dgm:pt modelId="{F860CECD-06E5-4FCC-89B9-236C32027EB7}" type="pres">
      <dgm:prSet presAssocID="{71F631E5-0680-43B5-B4C4-CE983689B395}" presName="sp" presStyleCnt="0"/>
      <dgm:spPr/>
    </dgm:pt>
    <dgm:pt modelId="{5EE2A30A-6A19-4FFC-BB6C-D3518D3910D0}" type="pres">
      <dgm:prSet presAssocID="{BB4DF252-00CA-4A0B-B37B-75D2B966BE86}" presName="composite" presStyleCnt="0"/>
      <dgm:spPr/>
    </dgm:pt>
    <dgm:pt modelId="{0BA2BC19-6FD9-48D8-955B-B14EA01D23C0}" type="pres">
      <dgm:prSet presAssocID="{BB4DF252-00CA-4A0B-B37B-75D2B966BE86}" presName="parentText" presStyleLbl="alignNode1" presStyleIdx="3" presStyleCnt="5">
        <dgm:presLayoutVars>
          <dgm:chMax val="1"/>
          <dgm:bulletEnabled val="1"/>
        </dgm:presLayoutVars>
      </dgm:prSet>
      <dgm:spPr/>
    </dgm:pt>
    <dgm:pt modelId="{12F56F30-A7B7-4586-B752-89BBC3E5A66C}" type="pres">
      <dgm:prSet presAssocID="{BB4DF252-00CA-4A0B-B37B-75D2B966BE86}" presName="descendantText" presStyleLbl="alignAcc1" presStyleIdx="3" presStyleCnt="5">
        <dgm:presLayoutVars>
          <dgm:bulletEnabled val="1"/>
        </dgm:presLayoutVars>
      </dgm:prSet>
      <dgm:spPr/>
    </dgm:pt>
    <dgm:pt modelId="{CE110D65-FB0C-4F43-BE68-313DC93A7999}" type="pres">
      <dgm:prSet presAssocID="{81A7E5D8-5193-49DE-8F00-250AA5DA3CF7}" presName="sp" presStyleCnt="0"/>
      <dgm:spPr/>
    </dgm:pt>
    <dgm:pt modelId="{E19271E5-BE19-4F9C-A228-833453DE78C0}" type="pres">
      <dgm:prSet presAssocID="{01F4E78B-54FF-4B4D-BF9D-94291C0FB76E}" presName="composite" presStyleCnt="0"/>
      <dgm:spPr/>
    </dgm:pt>
    <dgm:pt modelId="{AF241ABF-DCCE-49D7-9590-E21E8B2F8E63}" type="pres">
      <dgm:prSet presAssocID="{01F4E78B-54FF-4B4D-BF9D-94291C0FB76E}" presName="parentText" presStyleLbl="alignNode1" presStyleIdx="4" presStyleCnt="5">
        <dgm:presLayoutVars>
          <dgm:chMax val="1"/>
          <dgm:bulletEnabled val="1"/>
        </dgm:presLayoutVars>
      </dgm:prSet>
      <dgm:spPr/>
    </dgm:pt>
    <dgm:pt modelId="{6667E23E-F205-4D52-A439-D0AEF2DB2722}" type="pres">
      <dgm:prSet presAssocID="{01F4E78B-54FF-4B4D-BF9D-94291C0FB76E}" presName="descendantText" presStyleLbl="alignAcc1" presStyleIdx="4" presStyleCnt="5">
        <dgm:presLayoutVars>
          <dgm:bulletEnabled val="1"/>
        </dgm:presLayoutVars>
      </dgm:prSet>
      <dgm:spPr>
        <a:ln w="9525">
          <a:solidFill>
            <a:schemeClr val="accent1"/>
          </a:solidFill>
        </a:ln>
      </dgm:spPr>
    </dgm:pt>
  </dgm:ptLst>
  <dgm:cxnLst>
    <dgm:cxn modelId="{B2147A0A-D434-4094-8E67-D11FCDFE5773}" srcId="{D9BC7CFC-0BF6-488F-96F1-EA0401DA3CF1}" destId="{6293B216-C5DD-4F39-BA58-089BC8656355}" srcOrd="2" destOrd="0" parTransId="{DC93D3CF-43D7-49AE-B02B-E415195460A9}" sibTransId="{71F631E5-0680-43B5-B4C4-CE983689B395}"/>
    <dgm:cxn modelId="{F05F8612-9340-4E92-BD08-26BD4AB6850B}" type="presOf" srcId="{85BC7442-2B5D-41E4-8807-92C42258A9AE}" destId="{A2E0E6D5-0388-4CC6-A1F8-F656AB8881CF}" srcOrd="0" destOrd="0" presId="urn:microsoft.com/office/officeart/2005/8/layout/chevron2"/>
    <dgm:cxn modelId="{2883F11F-6F20-4582-B873-BFFD0C69478F}" type="presOf" srcId="{01F4E78B-54FF-4B4D-BF9D-94291C0FB76E}" destId="{AF241ABF-DCCE-49D7-9590-E21E8B2F8E63}" srcOrd="0" destOrd="0" presId="urn:microsoft.com/office/officeart/2005/8/layout/chevron2"/>
    <dgm:cxn modelId="{88B8A421-6416-457E-A290-6B4B2EC111DF}" type="presOf" srcId="{D9BC7CFC-0BF6-488F-96F1-EA0401DA3CF1}" destId="{E7C6844E-FC2F-4045-8AB2-160D3C07A1E8}" srcOrd="0" destOrd="0" presId="urn:microsoft.com/office/officeart/2005/8/layout/chevron2"/>
    <dgm:cxn modelId="{30BE4E29-7430-4474-818C-6A88EBF87DDA}" type="presOf" srcId="{ED947DB3-8B21-4677-9016-D71A8461AB7E}" destId="{0139E268-1B25-4BB8-9421-9A1B976C4B78}" srcOrd="0" destOrd="0" presId="urn:microsoft.com/office/officeart/2005/8/layout/chevron2"/>
    <dgm:cxn modelId="{AF35415C-E82D-41FF-9280-08AFC840C05E}" type="presOf" srcId="{6293B216-C5DD-4F39-BA58-089BC8656355}" destId="{329C42A5-0EE5-4546-AB47-DA5B9B6913E2}" srcOrd="0" destOrd="0" presId="urn:microsoft.com/office/officeart/2005/8/layout/chevron2"/>
    <dgm:cxn modelId="{E1084A5D-77B4-496B-9562-71ED1AC4C3B5}" srcId="{D9BC7CFC-0BF6-488F-96F1-EA0401DA3CF1}" destId="{01F4E78B-54FF-4B4D-BF9D-94291C0FB76E}" srcOrd="4" destOrd="0" parTransId="{FC0443CB-C2B1-4DB9-9C86-9CD753039659}" sibTransId="{906F4FD7-483B-495B-BB51-CB03C8251AA0}"/>
    <dgm:cxn modelId="{66829A57-60F2-460E-82AE-78EF1752DE88}" type="presOf" srcId="{D3495407-91BC-4F5A-8ECC-127E6DC09812}" destId="{D671DC5F-2457-4BD6-90CE-DDC21058AD93}" srcOrd="0" destOrd="0" presId="urn:microsoft.com/office/officeart/2005/8/layout/chevron2"/>
    <dgm:cxn modelId="{D1ED3189-0BA4-405E-8CE6-DC5A1C992A05}" srcId="{D9BC7CFC-0BF6-488F-96F1-EA0401DA3CF1}" destId="{ED947DB3-8B21-4677-9016-D71A8461AB7E}" srcOrd="1" destOrd="0" parTransId="{40CF4B53-9E19-4754-84BC-675E0AB41B27}" sibTransId="{47206580-896B-4526-BDDD-D98CE5803D70}"/>
    <dgm:cxn modelId="{AED53D89-3BC2-487E-83A7-7EE5B9D261A7}" srcId="{D9BC7CFC-0BF6-488F-96F1-EA0401DA3CF1}" destId="{E54A4DC6-E7BB-4397-8FF8-927591A57CE7}" srcOrd="0" destOrd="0" parTransId="{E5A629F4-058E-4823-BF4E-29DBCA7052F8}" sibTransId="{0E78F99C-26DF-40B6-8648-54A2FA3D7623}"/>
    <dgm:cxn modelId="{07AECD8B-C591-4DFA-A5C5-FA771DB8FAAE}" type="presOf" srcId="{E54A4DC6-E7BB-4397-8FF8-927591A57CE7}" destId="{C506312F-A44B-42FC-AE65-4A78627D9710}" srcOrd="0" destOrd="0" presId="urn:microsoft.com/office/officeart/2005/8/layout/chevron2"/>
    <dgm:cxn modelId="{7A79A699-564E-4336-B656-DF0D875DCAFF}" type="presOf" srcId="{BB4DF252-00CA-4A0B-B37B-75D2B966BE86}" destId="{0BA2BC19-6FD9-48D8-955B-B14EA01D23C0}" srcOrd="0" destOrd="0" presId="urn:microsoft.com/office/officeart/2005/8/layout/chevron2"/>
    <dgm:cxn modelId="{01BCECA7-DC42-4CEE-8DC1-E49EAE490A13}" type="presOf" srcId="{C83DF347-D645-4398-AA96-9BEEF57C670B}" destId="{12F56F30-A7B7-4586-B752-89BBC3E5A66C}" srcOrd="0" destOrd="0" presId="urn:microsoft.com/office/officeart/2005/8/layout/chevron2"/>
    <dgm:cxn modelId="{C044E6AF-4B93-4430-8CE6-D4874238128A}" type="presOf" srcId="{77EB86DC-8F74-4BAC-96DE-9900FF87A4B0}" destId="{EE62E2CC-276F-472C-A675-9504BFD25808}" srcOrd="0" destOrd="0" presId="urn:microsoft.com/office/officeart/2005/8/layout/chevron2"/>
    <dgm:cxn modelId="{178B19C6-0F46-4B69-BBCA-84080AFC13AE}" srcId="{E54A4DC6-E7BB-4397-8FF8-927591A57CE7}" destId="{85BC7442-2B5D-41E4-8807-92C42258A9AE}" srcOrd="0" destOrd="0" parTransId="{0D195638-3744-4646-A31B-20D7840C57C7}" sibTransId="{6CA209B3-4B2E-4D4E-808E-65F1AC0DE6ED}"/>
    <dgm:cxn modelId="{94DFFDD9-E732-47F1-B29B-CA89ABCFB2B9}" srcId="{6293B216-C5DD-4F39-BA58-089BC8656355}" destId="{77EB86DC-8F74-4BAC-96DE-9900FF87A4B0}" srcOrd="0" destOrd="0" parTransId="{E0488476-5075-4401-8F89-1109AB031AD0}" sibTransId="{831C59CC-61EE-4DDE-A2F7-8D7D74E77309}"/>
    <dgm:cxn modelId="{3EA9ABE3-9EC3-405F-9908-BF7C7FE45462}" srcId="{BB4DF252-00CA-4A0B-B37B-75D2B966BE86}" destId="{C83DF347-D645-4398-AA96-9BEEF57C670B}" srcOrd="0" destOrd="0" parTransId="{B08D40A4-8DF5-422C-B498-891AB21219E8}" sibTransId="{5F820957-D89E-46F1-A9F9-A5B5E96441CC}"/>
    <dgm:cxn modelId="{2652BCED-DE65-4D61-A733-539D7841B78E}" srcId="{D9BC7CFC-0BF6-488F-96F1-EA0401DA3CF1}" destId="{BB4DF252-00CA-4A0B-B37B-75D2B966BE86}" srcOrd="3" destOrd="0" parTransId="{E687174B-A5A3-4DA9-8E6B-2E9381DC2C09}" sibTransId="{81A7E5D8-5193-49DE-8F00-250AA5DA3CF7}"/>
    <dgm:cxn modelId="{F6A21CF6-AFD1-4C67-B3D9-03945FB3BE0D}" srcId="{ED947DB3-8B21-4677-9016-D71A8461AB7E}" destId="{D3495407-91BC-4F5A-8ECC-127E6DC09812}" srcOrd="0" destOrd="0" parTransId="{F846E1A7-5175-4DC9-AF13-6546B49298DB}" sibTransId="{C628ADFB-DF2E-4756-9D21-346ECC5895CD}"/>
    <dgm:cxn modelId="{8DE3D02B-CC04-442F-B380-ECAD3FDDB962}" type="presParOf" srcId="{E7C6844E-FC2F-4045-8AB2-160D3C07A1E8}" destId="{3ECB77C9-3D9C-4547-9236-FD3B999A4B89}" srcOrd="0" destOrd="0" presId="urn:microsoft.com/office/officeart/2005/8/layout/chevron2"/>
    <dgm:cxn modelId="{252C4132-6796-4827-92DD-0E79651540DF}" type="presParOf" srcId="{3ECB77C9-3D9C-4547-9236-FD3B999A4B89}" destId="{C506312F-A44B-42FC-AE65-4A78627D9710}" srcOrd="0" destOrd="0" presId="urn:microsoft.com/office/officeart/2005/8/layout/chevron2"/>
    <dgm:cxn modelId="{7789BC9E-C77D-4F2A-BFD1-14F5BA5E2E16}" type="presParOf" srcId="{3ECB77C9-3D9C-4547-9236-FD3B999A4B89}" destId="{A2E0E6D5-0388-4CC6-A1F8-F656AB8881CF}" srcOrd="1" destOrd="0" presId="urn:microsoft.com/office/officeart/2005/8/layout/chevron2"/>
    <dgm:cxn modelId="{318F99A3-DF78-466E-8DE3-113E82CB10A3}" type="presParOf" srcId="{E7C6844E-FC2F-4045-8AB2-160D3C07A1E8}" destId="{F4FBFA3E-BA79-4DEA-9828-9BA39C739307}" srcOrd="1" destOrd="0" presId="urn:microsoft.com/office/officeart/2005/8/layout/chevron2"/>
    <dgm:cxn modelId="{1793F920-D879-413C-8A1F-3B5404B58401}" type="presParOf" srcId="{E7C6844E-FC2F-4045-8AB2-160D3C07A1E8}" destId="{D01D5A98-9176-439F-90C8-9695EF0637B5}" srcOrd="2" destOrd="0" presId="urn:microsoft.com/office/officeart/2005/8/layout/chevron2"/>
    <dgm:cxn modelId="{5CA55CEC-9F59-423D-BA44-076C1422613F}" type="presParOf" srcId="{D01D5A98-9176-439F-90C8-9695EF0637B5}" destId="{0139E268-1B25-4BB8-9421-9A1B976C4B78}" srcOrd="0" destOrd="0" presId="urn:microsoft.com/office/officeart/2005/8/layout/chevron2"/>
    <dgm:cxn modelId="{281A41A3-616A-421A-AF21-E25F64785A1E}" type="presParOf" srcId="{D01D5A98-9176-439F-90C8-9695EF0637B5}" destId="{D671DC5F-2457-4BD6-90CE-DDC21058AD93}" srcOrd="1" destOrd="0" presId="urn:microsoft.com/office/officeart/2005/8/layout/chevron2"/>
    <dgm:cxn modelId="{DCEC2B9F-36F3-4B51-ADA4-0A093748D9E3}" type="presParOf" srcId="{E7C6844E-FC2F-4045-8AB2-160D3C07A1E8}" destId="{D08F73BB-7101-4AA3-AF70-E371F100A47F}" srcOrd="3" destOrd="0" presId="urn:microsoft.com/office/officeart/2005/8/layout/chevron2"/>
    <dgm:cxn modelId="{A62C497D-2B51-42A5-8E66-ED0760EA924D}" type="presParOf" srcId="{E7C6844E-FC2F-4045-8AB2-160D3C07A1E8}" destId="{739C16FD-91F0-4A3D-A90F-E79B23F0F452}" srcOrd="4" destOrd="0" presId="urn:microsoft.com/office/officeart/2005/8/layout/chevron2"/>
    <dgm:cxn modelId="{097BE01A-411E-47C2-9E53-A220F2359289}" type="presParOf" srcId="{739C16FD-91F0-4A3D-A90F-E79B23F0F452}" destId="{329C42A5-0EE5-4546-AB47-DA5B9B6913E2}" srcOrd="0" destOrd="0" presId="urn:microsoft.com/office/officeart/2005/8/layout/chevron2"/>
    <dgm:cxn modelId="{3B53D5BE-D8D1-4A5C-A9E5-68351590A82E}" type="presParOf" srcId="{739C16FD-91F0-4A3D-A90F-E79B23F0F452}" destId="{EE62E2CC-276F-472C-A675-9504BFD25808}" srcOrd="1" destOrd="0" presId="urn:microsoft.com/office/officeart/2005/8/layout/chevron2"/>
    <dgm:cxn modelId="{E89B1E84-A54C-4531-85CF-DA4BF98F4DB7}" type="presParOf" srcId="{E7C6844E-FC2F-4045-8AB2-160D3C07A1E8}" destId="{F860CECD-06E5-4FCC-89B9-236C32027EB7}" srcOrd="5" destOrd="0" presId="urn:microsoft.com/office/officeart/2005/8/layout/chevron2"/>
    <dgm:cxn modelId="{01C02E0E-7E98-4374-8F49-78777E19BC60}" type="presParOf" srcId="{E7C6844E-FC2F-4045-8AB2-160D3C07A1E8}" destId="{5EE2A30A-6A19-4FFC-BB6C-D3518D3910D0}" srcOrd="6" destOrd="0" presId="urn:microsoft.com/office/officeart/2005/8/layout/chevron2"/>
    <dgm:cxn modelId="{4A7F9156-EC01-4077-A3F5-43AB9E5D51F6}" type="presParOf" srcId="{5EE2A30A-6A19-4FFC-BB6C-D3518D3910D0}" destId="{0BA2BC19-6FD9-48D8-955B-B14EA01D23C0}" srcOrd="0" destOrd="0" presId="urn:microsoft.com/office/officeart/2005/8/layout/chevron2"/>
    <dgm:cxn modelId="{06E8CE96-70D1-48B3-BA55-5C46D27A4CB1}" type="presParOf" srcId="{5EE2A30A-6A19-4FFC-BB6C-D3518D3910D0}" destId="{12F56F30-A7B7-4586-B752-89BBC3E5A66C}" srcOrd="1" destOrd="0" presId="urn:microsoft.com/office/officeart/2005/8/layout/chevron2"/>
    <dgm:cxn modelId="{B324D25A-B715-4A44-BBAF-69F15A418CBF}" type="presParOf" srcId="{E7C6844E-FC2F-4045-8AB2-160D3C07A1E8}" destId="{CE110D65-FB0C-4F43-BE68-313DC93A7999}" srcOrd="7" destOrd="0" presId="urn:microsoft.com/office/officeart/2005/8/layout/chevron2"/>
    <dgm:cxn modelId="{7523E3BC-65C6-4B34-9F7B-19AB84CAE479}" type="presParOf" srcId="{E7C6844E-FC2F-4045-8AB2-160D3C07A1E8}" destId="{E19271E5-BE19-4F9C-A228-833453DE78C0}" srcOrd="8" destOrd="0" presId="urn:microsoft.com/office/officeart/2005/8/layout/chevron2"/>
    <dgm:cxn modelId="{B2E5F6FE-28E9-40D4-97D8-8803B43E422A}" type="presParOf" srcId="{E19271E5-BE19-4F9C-A228-833453DE78C0}" destId="{AF241ABF-DCCE-49D7-9590-E21E8B2F8E63}" srcOrd="0" destOrd="0" presId="urn:microsoft.com/office/officeart/2005/8/layout/chevron2"/>
    <dgm:cxn modelId="{89EE8BCC-CF86-498F-956F-D177AD01F94C}" type="presParOf" srcId="{E19271E5-BE19-4F9C-A228-833453DE78C0}" destId="{6667E23E-F205-4D52-A439-D0AEF2DB272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312F-A44B-42FC-AE65-4A78627D9710}">
      <dsp:nvSpPr>
        <dsp:cNvPr id="0" name=""/>
        <dsp:cNvSpPr/>
      </dsp:nvSpPr>
      <dsp:spPr>
        <a:xfrm rot="5400000">
          <a:off x="-90222" y="90737"/>
          <a:ext cx="601485" cy="421039"/>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endParaRPr lang="de-DE" sz="900" kern="1200" dirty="0"/>
        </a:p>
      </dsp:txBody>
      <dsp:txXfrm rot="-5400000">
        <a:off x="2" y="211034"/>
        <a:ext cx="421039" cy="180446"/>
      </dsp:txXfrm>
    </dsp:sp>
    <dsp:sp modelId="{A2E0E6D5-0388-4CC6-A1F8-F656AB8881CF}">
      <dsp:nvSpPr>
        <dsp:cNvPr id="0" name=""/>
        <dsp:cNvSpPr/>
      </dsp:nvSpPr>
      <dsp:spPr>
        <a:xfrm rot="5400000">
          <a:off x="4239506" y="-3817951"/>
          <a:ext cx="390965" cy="8027899"/>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21040" y="19600"/>
        <a:ext cx="8008814" cy="352795"/>
      </dsp:txXfrm>
    </dsp:sp>
    <dsp:sp modelId="{0139E268-1B25-4BB8-9421-9A1B976C4B78}">
      <dsp:nvSpPr>
        <dsp:cNvPr id="0" name=""/>
        <dsp:cNvSpPr/>
      </dsp:nvSpPr>
      <dsp:spPr>
        <a:xfrm rot="5400000">
          <a:off x="-90222" y="562880"/>
          <a:ext cx="601485" cy="421039"/>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endParaRPr lang="de-DE" sz="900" kern="1200" dirty="0"/>
        </a:p>
      </dsp:txBody>
      <dsp:txXfrm rot="-5400000">
        <a:off x="2" y="683177"/>
        <a:ext cx="421039" cy="180446"/>
      </dsp:txXfrm>
    </dsp:sp>
    <dsp:sp modelId="{D671DC5F-2457-4BD6-90CE-DDC21058AD93}">
      <dsp:nvSpPr>
        <dsp:cNvPr id="0" name=""/>
        <dsp:cNvSpPr/>
      </dsp:nvSpPr>
      <dsp:spPr>
        <a:xfrm rot="5400000">
          <a:off x="4239506" y="-3345808"/>
          <a:ext cx="390965" cy="8027899"/>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21040" y="491743"/>
        <a:ext cx="8008814" cy="352795"/>
      </dsp:txXfrm>
    </dsp:sp>
    <dsp:sp modelId="{329C42A5-0EE5-4546-AB47-DA5B9B6913E2}">
      <dsp:nvSpPr>
        <dsp:cNvPr id="0" name=""/>
        <dsp:cNvSpPr/>
      </dsp:nvSpPr>
      <dsp:spPr>
        <a:xfrm rot="5400000">
          <a:off x="-90222" y="1035023"/>
          <a:ext cx="601485" cy="421039"/>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endParaRPr lang="de-DE" sz="900" kern="1200" dirty="0"/>
        </a:p>
      </dsp:txBody>
      <dsp:txXfrm rot="-5400000">
        <a:off x="2" y="1155320"/>
        <a:ext cx="421039" cy="180446"/>
      </dsp:txXfrm>
    </dsp:sp>
    <dsp:sp modelId="{EE62E2CC-276F-472C-A675-9504BFD25808}">
      <dsp:nvSpPr>
        <dsp:cNvPr id="0" name=""/>
        <dsp:cNvSpPr/>
      </dsp:nvSpPr>
      <dsp:spPr>
        <a:xfrm rot="5400000">
          <a:off x="4239506" y="-2873666"/>
          <a:ext cx="390965" cy="8027899"/>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21040" y="963885"/>
        <a:ext cx="8008814" cy="352795"/>
      </dsp:txXfrm>
    </dsp:sp>
    <dsp:sp modelId="{0BA2BC19-6FD9-48D8-955B-B14EA01D23C0}">
      <dsp:nvSpPr>
        <dsp:cNvPr id="0" name=""/>
        <dsp:cNvSpPr/>
      </dsp:nvSpPr>
      <dsp:spPr>
        <a:xfrm rot="5400000">
          <a:off x="-90222" y="1507166"/>
          <a:ext cx="601485" cy="421039"/>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endParaRPr lang="de-DE" sz="900" kern="1200" dirty="0"/>
        </a:p>
      </dsp:txBody>
      <dsp:txXfrm rot="-5400000">
        <a:off x="2" y="1627463"/>
        <a:ext cx="421039" cy="180446"/>
      </dsp:txXfrm>
    </dsp:sp>
    <dsp:sp modelId="{12F56F30-A7B7-4586-B752-89BBC3E5A66C}">
      <dsp:nvSpPr>
        <dsp:cNvPr id="0" name=""/>
        <dsp:cNvSpPr/>
      </dsp:nvSpPr>
      <dsp:spPr>
        <a:xfrm rot="5400000">
          <a:off x="4239506" y="-2401523"/>
          <a:ext cx="390965" cy="8027899"/>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21040" y="1436028"/>
        <a:ext cx="8008814" cy="352795"/>
      </dsp:txXfrm>
    </dsp:sp>
    <dsp:sp modelId="{AF241ABF-DCCE-49D7-9590-E21E8B2F8E63}">
      <dsp:nvSpPr>
        <dsp:cNvPr id="0" name=""/>
        <dsp:cNvSpPr/>
      </dsp:nvSpPr>
      <dsp:spPr>
        <a:xfrm rot="5400000">
          <a:off x="-90222" y="1979309"/>
          <a:ext cx="601485" cy="421039"/>
        </a:xfrm>
        <a:prstGeom prst="chevron">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de-DE" sz="1700" kern="1200" dirty="0">
            <a:solidFill>
              <a:schemeClr val="tx1">
                <a:lumMod val="50000"/>
                <a:lumOff val="50000"/>
              </a:schemeClr>
            </a:solidFill>
            <a:latin typeface="Calibri" panose="020F0502020204030204" pitchFamily="34" charset="0"/>
          </a:endParaRPr>
        </a:p>
      </dsp:txBody>
      <dsp:txXfrm rot="-5400000">
        <a:off x="2" y="2099606"/>
        <a:ext cx="421039" cy="180446"/>
      </dsp:txXfrm>
    </dsp:sp>
    <dsp:sp modelId="{6667E23E-F205-4D52-A439-D0AEF2DB2722}">
      <dsp:nvSpPr>
        <dsp:cNvPr id="0" name=""/>
        <dsp:cNvSpPr/>
      </dsp:nvSpPr>
      <dsp:spPr>
        <a:xfrm rot="5400000">
          <a:off x="4239506" y="-1929380"/>
          <a:ext cx="390965" cy="8027899"/>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dirty="0"/>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D3000E32-EB00-4B5B-BCD6-6B4A0A068C9F}" type="slidenum">
              <a:rPr lang="de-DE"/>
              <a:pPr>
                <a:defRPr/>
              </a:pPr>
              <a:t>‹Nr.›</a:t>
            </a:fld>
            <a:endParaRPr lang="de-DE" dirty="0"/>
          </a:p>
        </p:txBody>
      </p:sp>
    </p:spTree>
    <p:extLst>
      <p:ext uri="{BB962C8B-B14F-4D97-AF65-F5344CB8AC3E}">
        <p14:creationId xmlns:p14="http://schemas.microsoft.com/office/powerpoint/2010/main" val="1145928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381000" y="685800"/>
            <a:ext cx="6096000" cy="3429000"/>
          </a:xfrm>
          <a:ln/>
        </p:spPr>
      </p:sp>
      <p:sp>
        <p:nvSpPr>
          <p:cNvPr id="3" name="Notizenplatzhalter 2"/>
          <p:cNvSpPr>
            <a:spLocks noGrp="1"/>
          </p:cNvSpPr>
          <p:nvPr>
            <p:ph type="body" idx="1"/>
          </p:nvPr>
        </p:nvSpPr>
        <p:spPr/>
        <p:txBody>
          <a:bodyPr>
            <a:normAutofit/>
          </a:bodyPr>
          <a:lstStyle/>
          <a:p>
            <a:pPr>
              <a:defRPr/>
            </a:pPr>
            <a:endParaRPr lang="de-DE" dirty="0"/>
          </a:p>
        </p:txBody>
      </p:sp>
      <p:sp>
        <p:nvSpPr>
          <p:cNvPr id="4" name="Foliennummernplatzhalter 3"/>
          <p:cNvSpPr>
            <a:spLocks noGrp="1"/>
          </p:cNvSpPr>
          <p:nvPr>
            <p:ph type="sldNum" sz="quarter" idx="5"/>
          </p:nvPr>
        </p:nvSpPr>
        <p:spPr/>
        <p:txBody>
          <a:bodyPr/>
          <a:lstStyle/>
          <a:p>
            <a:pPr>
              <a:defRPr/>
            </a:pPr>
            <a:fld id="{3DD4DA96-05DE-4DBD-81A3-6B66A35041E7}" type="slidenum">
              <a:rPr lang="de-DE" smtClean="0"/>
              <a:pPr>
                <a:defRPr/>
              </a:pPr>
              <a:t>1</a:t>
            </a:fld>
            <a:endParaRPr lang="de-DE" dirty="0"/>
          </a:p>
        </p:txBody>
      </p:sp>
    </p:spTree>
    <p:extLst>
      <p:ext uri="{BB962C8B-B14F-4D97-AF65-F5344CB8AC3E}">
        <p14:creationId xmlns:p14="http://schemas.microsoft.com/office/powerpoint/2010/main" val="239106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Hier </a:t>
            </a:r>
            <a:r>
              <a:rPr lang="en-US" dirty="0" err="1">
                <a:latin typeface="Calibri"/>
                <a:cs typeface="Calibri"/>
              </a:rPr>
              <a:t>finden</a:t>
            </a:r>
            <a:r>
              <a:rPr lang="en-US" dirty="0">
                <a:latin typeface="Calibri"/>
                <a:cs typeface="Calibri"/>
              </a:rPr>
              <a:t> Sie </a:t>
            </a:r>
            <a:r>
              <a:rPr lang="en-US" dirty="0" err="1">
                <a:latin typeface="Calibri"/>
                <a:cs typeface="Calibri"/>
              </a:rPr>
              <a:t>weiterführende</a:t>
            </a:r>
            <a:r>
              <a:rPr lang="en-US" dirty="0">
                <a:latin typeface="Calibri"/>
                <a:cs typeface="Calibri"/>
              </a:rPr>
              <a:t> </a:t>
            </a:r>
            <a:r>
              <a:rPr lang="en-US" dirty="0" err="1">
                <a:latin typeface="Calibri"/>
                <a:cs typeface="Calibri"/>
              </a:rPr>
              <a:t>Informationen</a:t>
            </a:r>
            <a:r>
              <a:rPr lang="en-US" dirty="0">
                <a:latin typeface="Calibri"/>
                <a:cs typeface="Calibri"/>
              </a:rPr>
              <a:t> und </a:t>
            </a:r>
            <a:r>
              <a:rPr lang="en-US" dirty="0" err="1">
                <a:latin typeface="Calibri"/>
                <a:cs typeface="Calibri"/>
              </a:rPr>
              <a:t>Hilfestellung</a:t>
            </a:r>
            <a:r>
              <a:rPr lang="en-US" dirty="0">
                <a:latin typeface="Calibri"/>
                <a:cs typeface="Calibri"/>
              </a:rPr>
              <a: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15</a:t>
            </a:fld>
            <a:endParaRPr lang="de-DE" dirty="0"/>
          </a:p>
        </p:txBody>
      </p:sp>
    </p:spTree>
    <p:extLst>
      <p:ext uri="{BB962C8B-B14F-4D97-AF65-F5344CB8AC3E}">
        <p14:creationId xmlns:p14="http://schemas.microsoft.com/office/powerpoint/2010/main" val="192714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spcAft>
                <a:spcPts val="0"/>
              </a:spcAft>
            </a:pPr>
            <a:r>
              <a:rPr lang="en-US" dirty="0" err="1">
                <a:latin typeface="Arial"/>
                <a:cs typeface="Arial"/>
              </a:rPr>
              <a:t>Jeder</a:t>
            </a:r>
            <a:r>
              <a:rPr lang="en-US" dirty="0">
                <a:latin typeface="Arial"/>
                <a:cs typeface="Arial"/>
              </a:rPr>
              <a:t> </a:t>
            </a:r>
            <a:r>
              <a:rPr lang="en-US" dirty="0" err="1">
                <a:latin typeface="Arial"/>
                <a:cs typeface="Arial"/>
              </a:rPr>
              <a:t>weiß</a:t>
            </a:r>
            <a:r>
              <a:rPr lang="en-US" dirty="0">
                <a:latin typeface="Arial"/>
                <a:cs typeface="Arial"/>
              </a:rPr>
              <a:t>, </a:t>
            </a:r>
            <a:r>
              <a:rPr lang="en-US" dirty="0" err="1">
                <a:latin typeface="Arial"/>
                <a:cs typeface="Arial"/>
              </a:rPr>
              <a:t>wie</a:t>
            </a:r>
            <a:r>
              <a:rPr lang="en-US" dirty="0">
                <a:latin typeface="Arial"/>
                <a:cs typeface="Arial"/>
              </a:rPr>
              <a:t> schnell er </a:t>
            </a:r>
            <a:r>
              <a:rPr lang="en-US" dirty="0" err="1">
                <a:latin typeface="Arial"/>
                <a:cs typeface="Arial"/>
              </a:rPr>
              <a:t>müde</a:t>
            </a:r>
            <a:r>
              <a:rPr lang="en-US" dirty="0">
                <a:latin typeface="Arial"/>
                <a:cs typeface="Arial"/>
              </a:rPr>
              <a:t> </a:t>
            </a:r>
            <a:r>
              <a:rPr lang="en-US" dirty="0" err="1">
                <a:latin typeface="Arial"/>
                <a:cs typeface="Arial"/>
              </a:rPr>
              <a:t>wird</a:t>
            </a:r>
            <a:r>
              <a:rPr lang="en-US" dirty="0">
                <a:latin typeface="Arial"/>
                <a:cs typeface="Arial"/>
              </a:rPr>
              <a:t>, </a:t>
            </a:r>
            <a:r>
              <a:rPr lang="en-US" dirty="0" err="1">
                <a:latin typeface="Arial"/>
                <a:cs typeface="Arial"/>
              </a:rPr>
              <a:t>wenn</a:t>
            </a:r>
            <a:r>
              <a:rPr lang="en-US" dirty="0">
                <a:latin typeface="Arial"/>
                <a:cs typeface="Arial"/>
              </a:rPr>
              <a:t> es </a:t>
            </a:r>
            <a:r>
              <a:rPr lang="en-US" dirty="0" err="1">
                <a:latin typeface="Arial"/>
                <a:cs typeface="Arial"/>
              </a:rPr>
              <a:t>heiß</a:t>
            </a:r>
            <a:r>
              <a:rPr lang="en-US" dirty="0">
                <a:latin typeface="Arial"/>
                <a:cs typeface="Arial"/>
              </a:rPr>
              <a:t> und </a:t>
            </a:r>
            <a:r>
              <a:rPr lang="en-US" dirty="0" err="1">
                <a:latin typeface="Arial"/>
                <a:cs typeface="Arial"/>
              </a:rPr>
              <a:t>stickig</a:t>
            </a:r>
            <a:r>
              <a:rPr lang="en-US" dirty="0">
                <a:latin typeface="Arial"/>
                <a:cs typeface="Arial"/>
              </a:rPr>
              <a:t> </a:t>
            </a:r>
            <a:r>
              <a:rPr lang="en-US" dirty="0" err="1">
                <a:latin typeface="Arial"/>
                <a:cs typeface="Arial"/>
              </a:rPr>
              <a:t>ist</a:t>
            </a:r>
            <a:r>
              <a:rPr lang="en-US" dirty="0">
                <a:latin typeface="Arial"/>
                <a:cs typeface="Arial"/>
              </a:rPr>
              <a:t>, </a:t>
            </a:r>
            <a:r>
              <a:rPr lang="en-US" dirty="0" err="1">
                <a:latin typeface="Arial"/>
                <a:cs typeface="Arial"/>
              </a:rPr>
              <a:t>oder</a:t>
            </a:r>
            <a:r>
              <a:rPr lang="en-US" dirty="0">
                <a:latin typeface="Arial"/>
                <a:cs typeface="Arial"/>
              </a:rPr>
              <a:t> </a:t>
            </a:r>
            <a:r>
              <a:rPr lang="en-US" dirty="0" err="1">
                <a:latin typeface="Arial"/>
                <a:cs typeface="Arial"/>
              </a:rPr>
              <a:t>wie</a:t>
            </a:r>
            <a:r>
              <a:rPr lang="en-US" dirty="0">
                <a:latin typeface="Arial"/>
                <a:cs typeface="Arial"/>
              </a:rPr>
              <a:t> die Laune in der </a:t>
            </a:r>
            <a:r>
              <a:rPr lang="en-US" dirty="0" err="1">
                <a:latin typeface="Arial"/>
                <a:cs typeface="Arial"/>
              </a:rPr>
              <a:t>Kälte</a:t>
            </a:r>
            <a:r>
              <a:rPr lang="en-US" dirty="0">
                <a:latin typeface="Arial"/>
                <a:cs typeface="Arial"/>
              </a:rPr>
              <a:t> </a:t>
            </a:r>
            <a:r>
              <a:rPr lang="en-US" dirty="0" err="1">
                <a:latin typeface="Arial"/>
                <a:cs typeface="Arial"/>
              </a:rPr>
              <a:t>sinkt</a:t>
            </a:r>
            <a:r>
              <a:rPr lang="en-US" dirty="0">
                <a:latin typeface="Arial"/>
                <a:cs typeface="Arial"/>
              </a:rPr>
              <a:t>.</a:t>
            </a:r>
            <a:endParaRPr lang="de-DE" dirty="0">
              <a:latin typeface="Arial"/>
              <a:cs typeface="Arial"/>
            </a:endParaRPr>
          </a:p>
          <a:p>
            <a:pPr>
              <a:spcBef>
                <a:spcPts val="0"/>
              </a:spcBef>
              <a:spcAft>
                <a:spcPts val="0"/>
              </a:spcAft>
            </a:pPr>
            <a:r>
              <a:rPr lang="en-US" dirty="0" err="1">
                <a:latin typeface="Arial"/>
                <a:cs typeface="Arial"/>
              </a:rPr>
              <a:t>Arbeiten</a:t>
            </a:r>
            <a:r>
              <a:rPr lang="en-US" dirty="0">
                <a:latin typeface="Arial"/>
                <a:cs typeface="Arial"/>
              </a:rPr>
              <a:t> </a:t>
            </a:r>
            <a:r>
              <a:rPr lang="en-US" dirty="0" err="1">
                <a:latin typeface="Arial"/>
                <a:cs typeface="Arial"/>
              </a:rPr>
              <a:t>unter</a:t>
            </a:r>
            <a:r>
              <a:rPr lang="en-US" dirty="0">
                <a:latin typeface="Arial"/>
                <a:cs typeface="Arial"/>
              </a:rPr>
              <a:t> </a:t>
            </a:r>
            <a:r>
              <a:rPr lang="en-US" dirty="0" err="1">
                <a:latin typeface="Arial"/>
                <a:cs typeface="Arial"/>
              </a:rPr>
              <a:t>falschen</a:t>
            </a:r>
            <a:r>
              <a:rPr lang="en-US" dirty="0">
                <a:latin typeface="Arial"/>
                <a:cs typeface="Arial"/>
              </a:rPr>
              <a:t> </a:t>
            </a:r>
            <a:r>
              <a:rPr lang="en-US" dirty="0" err="1">
                <a:latin typeface="Arial"/>
                <a:cs typeface="Arial"/>
              </a:rPr>
              <a:t>Temperaturen</a:t>
            </a:r>
            <a:r>
              <a:rPr lang="en-US" dirty="0">
                <a:latin typeface="Arial"/>
                <a:cs typeface="Arial"/>
              </a:rPr>
              <a:t> </a:t>
            </a:r>
            <a:r>
              <a:rPr lang="en-US" dirty="0" err="1">
                <a:latin typeface="Arial"/>
                <a:cs typeface="Arial"/>
              </a:rPr>
              <a:t>können</a:t>
            </a:r>
            <a:r>
              <a:rPr lang="en-US" dirty="0">
                <a:latin typeface="Arial"/>
                <a:cs typeface="Arial"/>
              </a:rPr>
              <a:t> auf Dauer </a:t>
            </a:r>
            <a:r>
              <a:rPr lang="en-US" dirty="0" err="1">
                <a:latin typeface="Arial"/>
                <a:cs typeface="Arial"/>
              </a:rPr>
              <a:t>zu</a:t>
            </a:r>
            <a:r>
              <a:rPr lang="en-US" dirty="0">
                <a:latin typeface="Arial"/>
                <a:cs typeface="Arial"/>
              </a:rPr>
              <a:t> </a:t>
            </a:r>
            <a:r>
              <a:rPr lang="en-US" dirty="0" err="1">
                <a:latin typeface="Arial"/>
                <a:cs typeface="Arial"/>
              </a:rPr>
              <a:t>körperlichen</a:t>
            </a:r>
            <a:r>
              <a:rPr lang="en-US" dirty="0">
                <a:latin typeface="Arial"/>
                <a:cs typeface="Arial"/>
              </a:rPr>
              <a:t> und </a:t>
            </a:r>
            <a:r>
              <a:rPr lang="en-US" dirty="0" err="1">
                <a:latin typeface="Arial"/>
                <a:cs typeface="Arial"/>
              </a:rPr>
              <a:t>psychischen</a:t>
            </a:r>
            <a:r>
              <a:rPr lang="en-US" dirty="0">
                <a:latin typeface="Arial"/>
                <a:cs typeface="Arial"/>
              </a:rPr>
              <a:t> </a:t>
            </a:r>
            <a:r>
              <a:rPr lang="en-US" dirty="0" err="1">
                <a:latin typeface="Arial"/>
                <a:cs typeface="Arial"/>
              </a:rPr>
              <a:t>Schäden</a:t>
            </a:r>
            <a:r>
              <a:rPr lang="en-US" dirty="0">
                <a:latin typeface="Arial"/>
                <a:cs typeface="Arial"/>
              </a:rPr>
              <a:t> </a:t>
            </a:r>
            <a:r>
              <a:rPr lang="en-US" dirty="0" err="1">
                <a:latin typeface="Arial"/>
                <a:cs typeface="Arial"/>
              </a:rPr>
              <a:t>führen</a:t>
            </a:r>
            <a:r>
              <a:rPr lang="en-US" dirty="0">
                <a:latin typeface="Arial"/>
                <a:cs typeface="Arial"/>
              </a:rPr>
              <a:t>.</a:t>
            </a:r>
          </a:p>
          <a:p>
            <a:endParaRPr lang="en-US" dirty="0">
              <a:latin typeface="Calibri"/>
              <a:cs typeface="Calibri"/>
            </a:endParaRP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4</a:t>
            </a:fld>
            <a:endParaRPr lang="de-DE" dirty="0"/>
          </a:p>
        </p:txBody>
      </p:sp>
    </p:spTree>
    <p:extLst>
      <p:ext uri="{BB962C8B-B14F-4D97-AF65-F5344CB8AC3E}">
        <p14:creationId xmlns:p14="http://schemas.microsoft.com/office/powerpoint/2010/main" val="137462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Hier </a:t>
            </a:r>
            <a:r>
              <a:rPr lang="en-US" dirty="0" err="1">
                <a:latin typeface="Calibri"/>
                <a:cs typeface="Calibri"/>
              </a:rPr>
              <a:t>geht</a:t>
            </a:r>
            <a:r>
              <a:rPr lang="en-US" dirty="0">
                <a:latin typeface="Calibri"/>
                <a:cs typeface="Calibri"/>
              </a:rPr>
              <a:t> es </a:t>
            </a:r>
            <a:r>
              <a:rPr lang="en-US" dirty="0" err="1">
                <a:latin typeface="Calibri"/>
                <a:cs typeface="Calibri"/>
              </a:rPr>
              <a:t>z.B.</a:t>
            </a:r>
            <a:r>
              <a:rPr lang="en-US" dirty="0">
                <a:latin typeface="Calibri"/>
                <a:cs typeface="Calibri"/>
              </a:rPr>
              <a:t> um </a:t>
            </a:r>
            <a:r>
              <a:rPr lang="en-US" dirty="0" err="1">
                <a:latin typeface="Calibri"/>
                <a:cs typeface="Calibri"/>
              </a:rPr>
              <a:t>leichte</a:t>
            </a:r>
            <a:r>
              <a:rPr lang="en-US" dirty="0">
                <a:latin typeface="Calibri"/>
                <a:cs typeface="Calibri"/>
              </a:rPr>
              <a:t> </a:t>
            </a:r>
            <a:r>
              <a:rPr lang="en-US" dirty="0" err="1">
                <a:latin typeface="Calibri"/>
                <a:cs typeface="Calibri"/>
              </a:rPr>
              <a:t>Kommissionier</a:t>
            </a:r>
            <a:r>
              <a:rPr lang="en-US" dirty="0">
                <a:latin typeface="Calibri"/>
                <a:cs typeface="Calibri"/>
              </a:rPr>
              <a:t>- </a:t>
            </a:r>
            <a:r>
              <a:rPr lang="en-US" dirty="0" err="1">
                <a:latin typeface="Calibri"/>
                <a:cs typeface="Calibri"/>
              </a:rPr>
              <a:t>oder</a:t>
            </a:r>
            <a:r>
              <a:rPr lang="en-US" dirty="0">
                <a:latin typeface="Calibri"/>
                <a:cs typeface="Calibri"/>
              </a:rPr>
              <a:t> </a:t>
            </a:r>
            <a:r>
              <a:rPr lang="en-US" dirty="0" err="1">
                <a:latin typeface="Calibri"/>
                <a:cs typeface="Calibri"/>
              </a:rPr>
              <a:t>Sortiertätigkeiten</a:t>
            </a:r>
            <a:r>
              <a:rPr lang="en-US" dirty="0">
                <a:latin typeface="Calibri"/>
                <a:cs typeface="Calibri"/>
              </a:rPr>
              <a:t>. (</a:t>
            </a:r>
            <a:r>
              <a:rPr lang="en-US" dirty="0" err="1">
                <a:latin typeface="Calibri"/>
                <a:cs typeface="Calibri"/>
              </a:rPr>
              <a:t>Grafik</a:t>
            </a:r>
            <a:r>
              <a:rPr lang="en-US" dirty="0">
                <a:latin typeface="Calibri"/>
                <a:cs typeface="Calibri"/>
              </a:rPr>
              <a:t>: www.citypng.com)</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6</a:t>
            </a:fld>
            <a:endParaRPr lang="de-DE" dirty="0"/>
          </a:p>
        </p:txBody>
      </p:sp>
    </p:spTree>
    <p:extLst>
      <p:ext uri="{BB962C8B-B14F-4D97-AF65-F5344CB8AC3E}">
        <p14:creationId xmlns:p14="http://schemas.microsoft.com/office/powerpoint/2010/main" val="198759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Z.B. </a:t>
            </a:r>
            <a:r>
              <a:rPr lang="en-US" dirty="0" err="1">
                <a:latin typeface="Calibri"/>
                <a:cs typeface="Calibri"/>
              </a:rPr>
              <a:t>Kommissionieren</a:t>
            </a:r>
            <a:r>
              <a:rPr lang="en-US" dirty="0">
                <a:latin typeface="Calibri"/>
                <a:cs typeface="Calibri"/>
              </a:rPr>
              <a:t> </a:t>
            </a:r>
            <a:r>
              <a:rPr lang="en-US" dirty="0" err="1">
                <a:latin typeface="Calibri"/>
                <a:cs typeface="Calibri"/>
              </a:rPr>
              <a:t>im</a:t>
            </a:r>
            <a:r>
              <a:rPr lang="en-US" dirty="0">
                <a:latin typeface="Calibri"/>
                <a:cs typeface="Calibri"/>
              </a:rPr>
              <a:t> Laufen und Stehen (</a:t>
            </a:r>
            <a:r>
              <a:rPr lang="en-US" dirty="0" err="1">
                <a:latin typeface="Calibri"/>
                <a:cs typeface="Calibri"/>
              </a:rPr>
              <a:t>dynamisch</a:t>
            </a:r>
            <a:r>
              <a:rPr lang="en-US" dirty="0">
                <a:latin typeface="Calibri"/>
                <a:cs typeface="Calibri"/>
              </a:rPr>
              <a:t> und </a:t>
            </a:r>
            <a:r>
              <a:rPr lang="en-US" dirty="0" err="1">
                <a:latin typeface="Calibri"/>
                <a:cs typeface="Calibri"/>
              </a:rPr>
              <a:t>statisch</a:t>
            </a:r>
            <a:r>
              <a:rPr lang="en-US" dirty="0">
                <a:latin typeface="Calibri"/>
                <a:cs typeface="Calibri"/>
              </a:rPr>
              <a:t>). (</a:t>
            </a:r>
            <a:r>
              <a:rPr lang="en-US" dirty="0" err="1">
                <a:latin typeface="Calibri"/>
                <a:cs typeface="Calibri"/>
              </a:rPr>
              <a:t>Grafik</a:t>
            </a:r>
            <a:r>
              <a:rPr lang="en-US" dirty="0">
                <a:latin typeface="Calibri"/>
                <a:cs typeface="Calibri"/>
              </a:rPr>
              <a:t>: www.citypng.com)</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7</a:t>
            </a:fld>
            <a:endParaRPr lang="de-DE" dirty="0"/>
          </a:p>
        </p:txBody>
      </p:sp>
    </p:spTree>
    <p:extLst>
      <p:ext uri="{BB962C8B-B14F-4D97-AF65-F5344CB8AC3E}">
        <p14:creationId xmlns:p14="http://schemas.microsoft.com/office/powerpoint/2010/main" val="307890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Die </a:t>
            </a:r>
            <a:r>
              <a:rPr lang="en-US" dirty="0" err="1">
                <a:latin typeface="Calibri"/>
                <a:cs typeface="Calibri"/>
              </a:rPr>
              <a:t>Angaben</a:t>
            </a:r>
            <a:r>
              <a:rPr lang="en-US" dirty="0">
                <a:latin typeface="Calibri"/>
                <a:cs typeface="Calibri"/>
              </a:rPr>
              <a:t> </a:t>
            </a:r>
            <a:r>
              <a:rPr lang="en-US" dirty="0" err="1">
                <a:latin typeface="Calibri"/>
                <a:cs typeface="Calibri"/>
              </a:rPr>
              <a:t>sind</a:t>
            </a:r>
            <a:r>
              <a:rPr lang="en-US" dirty="0">
                <a:latin typeface="Calibri"/>
                <a:cs typeface="Calibri"/>
              </a:rPr>
              <a:t> von der </a:t>
            </a:r>
            <a:r>
              <a:rPr lang="en-US" dirty="0" err="1">
                <a:latin typeface="Calibri"/>
                <a:cs typeface="Calibri"/>
              </a:rPr>
              <a:t>Berufsgenossenschaft</a:t>
            </a:r>
            <a:r>
              <a:rPr lang="en-US" dirty="0">
                <a:latin typeface="Calibri"/>
                <a:cs typeface="Calibri"/>
              </a:rPr>
              <a:t> </a:t>
            </a:r>
            <a:r>
              <a:rPr lang="en-US" dirty="0" err="1">
                <a:latin typeface="Calibri"/>
                <a:cs typeface="Calibri"/>
              </a:rPr>
              <a:t>vorgegeben</a:t>
            </a:r>
            <a:r>
              <a:rPr lang="en-US" dirty="0">
                <a:latin typeface="Calibri"/>
                <a:cs typeface="Calibri"/>
              </a:rPr>
              <a:t>. </a:t>
            </a:r>
            <a:r>
              <a:rPr lang="en-US" dirty="0" err="1">
                <a:latin typeface="Calibri"/>
                <a:cs typeface="Calibri"/>
              </a:rPr>
              <a:t>Grenzen</a:t>
            </a:r>
            <a:r>
              <a:rPr lang="en-US" dirty="0">
                <a:latin typeface="Calibri"/>
                <a:cs typeface="Calibri"/>
              </a:rPr>
              <a:t> </a:t>
            </a:r>
            <a:r>
              <a:rPr lang="en-US" dirty="0" err="1">
                <a:latin typeface="Calibri"/>
                <a:cs typeface="Calibri"/>
              </a:rPr>
              <a:t>können</a:t>
            </a:r>
            <a:r>
              <a:rPr lang="en-US" dirty="0">
                <a:latin typeface="Calibri"/>
                <a:cs typeface="Calibri"/>
              </a:rPr>
              <a:t> </a:t>
            </a:r>
            <a:r>
              <a:rPr lang="en-US" dirty="0" err="1">
                <a:latin typeface="Calibri"/>
                <a:cs typeface="Calibri"/>
              </a:rPr>
              <a:t>fließend</a:t>
            </a:r>
            <a:r>
              <a:rPr lang="en-US" dirty="0">
                <a:latin typeface="Calibri"/>
                <a:cs typeface="Calibri"/>
              </a:rPr>
              <a:t> sein. </a:t>
            </a:r>
            <a:r>
              <a:rPr lang="en-US" dirty="0" err="1">
                <a:latin typeface="Calibri"/>
                <a:cs typeface="Calibri"/>
              </a:rPr>
              <a:t>Versuchen</a:t>
            </a:r>
            <a:r>
              <a:rPr lang="en-US" dirty="0">
                <a:latin typeface="Calibri"/>
                <a:cs typeface="Calibri"/>
              </a:rPr>
              <a:t> Sie, </a:t>
            </a:r>
            <a:r>
              <a:rPr lang="en-US" dirty="0" err="1">
                <a:latin typeface="Calibri"/>
                <a:cs typeface="Calibri"/>
              </a:rPr>
              <a:t>Beispiele</a:t>
            </a:r>
            <a:r>
              <a:rPr lang="en-US" dirty="0">
                <a:latin typeface="Calibri"/>
                <a:cs typeface="Calibri"/>
              </a:rPr>
              <a:t> </a:t>
            </a:r>
            <a:r>
              <a:rPr lang="en-US" dirty="0" err="1">
                <a:latin typeface="Calibri"/>
                <a:cs typeface="Calibri"/>
              </a:rPr>
              <a:t>aus</a:t>
            </a:r>
            <a:r>
              <a:rPr lang="en-US" dirty="0">
                <a:latin typeface="Calibri"/>
                <a:cs typeface="Calibri"/>
              </a:rPr>
              <a:t> </a:t>
            </a:r>
            <a:r>
              <a:rPr lang="en-US" dirty="0" err="1">
                <a:latin typeface="Calibri"/>
                <a:cs typeface="Calibri"/>
              </a:rPr>
              <a:t>Ihrem</a:t>
            </a:r>
            <a:r>
              <a:rPr lang="en-US" dirty="0">
                <a:latin typeface="Calibri"/>
                <a:cs typeface="Calibri"/>
              </a:rPr>
              <a:t> </a:t>
            </a:r>
            <a:r>
              <a:rPr lang="en-US" dirty="0" err="1">
                <a:latin typeface="Calibri"/>
                <a:cs typeface="Calibri"/>
              </a:rPr>
              <a:t>betrieblichen</a:t>
            </a:r>
            <a:r>
              <a:rPr lang="en-US" dirty="0">
                <a:latin typeface="Calibri"/>
                <a:cs typeface="Calibri"/>
              </a:rPr>
              <a:t> </a:t>
            </a:r>
            <a:r>
              <a:rPr lang="en-US" dirty="0" err="1">
                <a:latin typeface="Calibri"/>
                <a:cs typeface="Calibri"/>
              </a:rPr>
              <a:t>Alltag</a:t>
            </a:r>
            <a:r>
              <a:rPr lang="en-US" dirty="0">
                <a:latin typeface="Calibri"/>
                <a:cs typeface="Calibri"/>
              </a:rPr>
              <a:t> </a:t>
            </a:r>
            <a:r>
              <a:rPr lang="en-US" dirty="0" err="1">
                <a:latin typeface="Calibri"/>
                <a:cs typeface="Calibri"/>
              </a:rPr>
              <a:t>zu</a:t>
            </a:r>
            <a:r>
              <a:rPr lang="en-US" dirty="0">
                <a:latin typeface="Calibri"/>
                <a:cs typeface="Calibri"/>
              </a:rPr>
              <a:t> </a:t>
            </a:r>
            <a:r>
              <a:rPr lang="en-US" dirty="0" err="1">
                <a:latin typeface="Calibri"/>
                <a:cs typeface="Calibri"/>
              </a:rPr>
              <a:t>finden</a:t>
            </a:r>
            <a:r>
              <a:rPr lang="en-US" dirty="0">
                <a:latin typeface="Calibri"/>
                <a:cs typeface="Calibri"/>
              </a:rPr>
              <a:t>. (</a:t>
            </a:r>
            <a:r>
              <a:rPr lang="en-US" dirty="0" err="1">
                <a:latin typeface="Calibri"/>
                <a:cs typeface="Calibri"/>
              </a:rPr>
              <a:t>Grafik</a:t>
            </a:r>
            <a:r>
              <a:rPr lang="en-US" dirty="0">
                <a:latin typeface="Calibri"/>
                <a:cs typeface="Calibri"/>
              </a:rPr>
              <a:t>: www.citypng.com)</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9</a:t>
            </a:fld>
            <a:endParaRPr lang="de-DE" dirty="0"/>
          </a:p>
        </p:txBody>
      </p:sp>
    </p:spTree>
    <p:extLst>
      <p:ext uri="{BB962C8B-B14F-4D97-AF65-F5344CB8AC3E}">
        <p14:creationId xmlns:p14="http://schemas.microsoft.com/office/powerpoint/2010/main" val="91143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latin typeface="Calibri"/>
                <a:cs typeface="Calibri"/>
              </a:rPr>
              <a:t>Arbeiten</a:t>
            </a:r>
            <a:r>
              <a:rPr lang="en-US" dirty="0">
                <a:latin typeface="Calibri"/>
                <a:cs typeface="Calibri"/>
              </a:rPr>
              <a:t> </a:t>
            </a:r>
            <a:r>
              <a:rPr lang="en-US" dirty="0" err="1">
                <a:latin typeface="Calibri"/>
                <a:cs typeface="Calibri"/>
              </a:rPr>
              <a:t>im</a:t>
            </a:r>
            <a:r>
              <a:rPr lang="en-US" dirty="0">
                <a:latin typeface="Calibri"/>
                <a:cs typeface="Calibri"/>
              </a:rPr>
              <a:t> </a:t>
            </a:r>
            <a:r>
              <a:rPr lang="en-US" dirty="0" err="1">
                <a:latin typeface="Calibri"/>
                <a:cs typeface="Calibri"/>
              </a:rPr>
              <a:t>Freien</a:t>
            </a:r>
            <a:r>
              <a:rPr lang="en-US" dirty="0">
                <a:latin typeface="Calibri"/>
                <a:cs typeface="Calibri"/>
              </a:rPr>
              <a:t> hat seine </a:t>
            </a:r>
            <a:r>
              <a:rPr lang="en-US" dirty="0" err="1">
                <a:latin typeface="Calibri"/>
                <a:cs typeface="Calibri"/>
              </a:rPr>
              <a:t>eigene</a:t>
            </a:r>
            <a:r>
              <a:rPr lang="en-US" dirty="0">
                <a:latin typeface="Calibri"/>
                <a:cs typeface="Calibri"/>
              </a:rPr>
              <a:t> Dynamik, da </a:t>
            </a:r>
            <a:r>
              <a:rPr lang="en-US" dirty="0" err="1">
                <a:latin typeface="Calibri"/>
                <a:cs typeface="Calibri"/>
              </a:rPr>
              <a:t>wir</a:t>
            </a:r>
            <a:r>
              <a:rPr lang="en-US" dirty="0">
                <a:latin typeface="Calibri"/>
                <a:cs typeface="Calibri"/>
              </a:rPr>
              <a:t> </a:t>
            </a:r>
            <a:r>
              <a:rPr lang="en-US" dirty="0" err="1">
                <a:latin typeface="Calibri"/>
                <a:cs typeface="Calibri"/>
              </a:rPr>
              <a:t>hier</a:t>
            </a:r>
            <a:r>
              <a:rPr lang="en-US" dirty="0">
                <a:latin typeface="Calibri"/>
                <a:cs typeface="Calibri"/>
              </a:rPr>
              <a:t> den </a:t>
            </a:r>
            <a:r>
              <a:rPr lang="en-US" dirty="0" err="1">
                <a:latin typeface="Calibri"/>
                <a:cs typeface="Calibri"/>
              </a:rPr>
              <a:t>Witterungseinflüssen</a:t>
            </a:r>
            <a:r>
              <a:rPr lang="en-US" dirty="0">
                <a:latin typeface="Calibri"/>
                <a:cs typeface="Calibri"/>
              </a:rPr>
              <a:t> </a:t>
            </a:r>
            <a:r>
              <a:rPr lang="en-US" dirty="0" err="1">
                <a:latin typeface="Calibri"/>
                <a:cs typeface="Calibri"/>
              </a:rPr>
              <a:t>ausgeliefert</a:t>
            </a:r>
            <a:r>
              <a:rPr lang="en-US" dirty="0">
                <a:latin typeface="Calibri"/>
                <a:cs typeface="Calibri"/>
              </a:rPr>
              <a:t> </a:t>
            </a:r>
            <a:r>
              <a:rPr lang="en-US" dirty="0" err="1">
                <a:latin typeface="Calibri"/>
                <a:cs typeface="Calibri"/>
              </a:rPr>
              <a:t>sind</a:t>
            </a:r>
            <a:r>
              <a:rPr lang="en-US" dirty="0">
                <a:latin typeface="Calibri"/>
                <a:cs typeface="Calibri"/>
              </a:rPr>
              <a:t>.</a:t>
            </a:r>
            <a:br>
              <a:rPr lang="en-US" dirty="0">
                <a:cs typeface="Arial"/>
              </a:rPr>
            </a:br>
            <a:r>
              <a:rPr lang="en-US" dirty="0">
                <a:latin typeface="Calibri"/>
                <a:cs typeface="Calibri"/>
              </a:rPr>
              <a:t>So muss die </a:t>
            </a:r>
            <a:r>
              <a:rPr lang="en-US" dirty="0" err="1">
                <a:latin typeface="Calibri"/>
                <a:cs typeface="Calibri"/>
              </a:rPr>
              <a:t>Kleidung</a:t>
            </a:r>
            <a:r>
              <a:rPr lang="en-US" dirty="0">
                <a:latin typeface="Calibri"/>
                <a:cs typeface="Calibri"/>
              </a:rPr>
              <a:t> den </a:t>
            </a:r>
            <a:r>
              <a:rPr lang="en-US" dirty="0" err="1">
                <a:latin typeface="Calibri"/>
                <a:cs typeface="Calibri"/>
              </a:rPr>
              <a:t>Ansprüchen</a:t>
            </a:r>
            <a:r>
              <a:rPr lang="en-US" dirty="0">
                <a:latin typeface="Calibri"/>
                <a:cs typeface="Calibri"/>
              </a:rPr>
              <a:t> </a:t>
            </a:r>
            <a:r>
              <a:rPr lang="en-US" dirty="0" err="1">
                <a:latin typeface="Calibri"/>
                <a:cs typeface="Calibri"/>
              </a:rPr>
              <a:t>entsprechen</a:t>
            </a:r>
            <a:r>
              <a:rPr lang="en-US" dirty="0">
                <a:latin typeface="Calibri"/>
                <a:cs typeface="Calibri"/>
              </a:rPr>
              <a:t>: Regen, Wind, </a:t>
            </a:r>
            <a:r>
              <a:rPr lang="en-US" dirty="0" err="1">
                <a:latin typeface="Calibri"/>
                <a:cs typeface="Calibri"/>
              </a:rPr>
              <a:t>Kälte</a:t>
            </a:r>
            <a:r>
              <a:rPr lang="en-US" dirty="0">
                <a:latin typeface="Calibri"/>
                <a:cs typeface="Calibri"/>
              </a:rPr>
              <a:t> </a:t>
            </a:r>
            <a:r>
              <a:rPr lang="en-US" dirty="0" err="1">
                <a:latin typeface="Calibri"/>
                <a:cs typeface="Calibri"/>
              </a:rPr>
              <a:t>oder</a:t>
            </a:r>
            <a:r>
              <a:rPr lang="en-US" dirty="0">
                <a:latin typeface="Calibri"/>
                <a:cs typeface="Calibri"/>
              </a:rPr>
              <a:t> </a:t>
            </a:r>
            <a:r>
              <a:rPr lang="en-US" dirty="0" err="1">
                <a:latin typeface="Calibri"/>
                <a:cs typeface="Calibri"/>
              </a:rPr>
              <a:t>auch</a:t>
            </a:r>
            <a:r>
              <a:rPr lang="en-US" dirty="0">
                <a:latin typeface="Calibri"/>
                <a:cs typeface="Calibri"/>
              </a:rPr>
              <a:t> Hitze.</a:t>
            </a:r>
          </a:p>
          <a:p>
            <a:r>
              <a:rPr lang="en-US" dirty="0">
                <a:latin typeface="Calibri"/>
                <a:cs typeface="Calibri"/>
              </a:rPr>
              <a:t>(</a:t>
            </a:r>
            <a:r>
              <a:rPr lang="en-US" dirty="0" err="1">
                <a:latin typeface="Calibri"/>
                <a:cs typeface="Calibri"/>
              </a:rPr>
              <a:t>z.B.</a:t>
            </a:r>
            <a:r>
              <a:rPr lang="en-US" dirty="0">
                <a:latin typeface="Calibri"/>
                <a:cs typeface="Calibri"/>
              </a:rPr>
              <a:t> </a:t>
            </a:r>
            <a:r>
              <a:rPr lang="en-US" dirty="0" err="1">
                <a:latin typeface="Calibri"/>
                <a:cs typeface="Calibri"/>
              </a:rPr>
              <a:t>bei</a:t>
            </a:r>
            <a:r>
              <a:rPr lang="en-US" dirty="0">
                <a:latin typeface="Calibri"/>
                <a:cs typeface="Calibri"/>
              </a:rPr>
              <a:t> </a:t>
            </a:r>
            <a:r>
              <a:rPr lang="en-US" dirty="0" err="1">
                <a:latin typeface="Calibri"/>
                <a:cs typeface="Calibri"/>
              </a:rPr>
              <a:t>Arbeiten</a:t>
            </a:r>
            <a:r>
              <a:rPr lang="en-US" dirty="0">
                <a:latin typeface="Calibri"/>
                <a:cs typeface="Calibri"/>
              </a:rPr>
              <a:t> an der </a:t>
            </a:r>
            <a:r>
              <a:rPr lang="en-US" dirty="0" err="1">
                <a:latin typeface="Calibri"/>
                <a:cs typeface="Calibri"/>
              </a:rPr>
              <a:t>Laderampe</a:t>
            </a:r>
            <a:r>
              <a:rPr lang="en-US" dirty="0">
                <a:latin typeface="Calibri"/>
                <a:cs typeface="Calibri"/>
              </a:rPr>
              <a:t> </a:t>
            </a:r>
            <a:r>
              <a:rPr lang="en-US" dirty="0" err="1">
                <a:latin typeface="Calibri"/>
                <a:cs typeface="Calibri"/>
              </a:rPr>
              <a:t>oder</a:t>
            </a:r>
            <a:r>
              <a:rPr lang="en-US" dirty="0">
                <a:latin typeface="Calibri"/>
                <a:cs typeface="Calibri"/>
              </a:rPr>
              <a:t> </a:t>
            </a:r>
            <a:r>
              <a:rPr lang="en-US" dirty="0" err="1">
                <a:latin typeface="Calibri"/>
                <a:cs typeface="Calibri"/>
              </a:rPr>
              <a:t>im</a:t>
            </a:r>
            <a:r>
              <a:rPr lang="en-US" dirty="0">
                <a:latin typeface="Calibri"/>
                <a:cs typeface="Calibri"/>
              </a:rPr>
              <a:t> Hof)</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11</a:t>
            </a:fld>
            <a:endParaRPr lang="de-DE" dirty="0"/>
          </a:p>
        </p:txBody>
      </p:sp>
    </p:spTree>
    <p:extLst>
      <p:ext uri="{BB962C8B-B14F-4D97-AF65-F5344CB8AC3E}">
        <p14:creationId xmlns:p14="http://schemas.microsoft.com/office/powerpoint/2010/main" val="317502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Dies </a:t>
            </a:r>
            <a:r>
              <a:rPr lang="en-US" dirty="0" err="1">
                <a:latin typeface="Calibri"/>
                <a:cs typeface="Calibri"/>
              </a:rPr>
              <a:t>sind</a:t>
            </a:r>
            <a:r>
              <a:rPr lang="en-US" dirty="0">
                <a:latin typeface="Calibri"/>
                <a:cs typeface="Calibri"/>
              </a:rPr>
              <a:t> </a:t>
            </a:r>
            <a:r>
              <a:rPr lang="en-US" dirty="0" err="1">
                <a:latin typeface="Calibri"/>
                <a:cs typeface="Calibri"/>
              </a:rPr>
              <a:t>gesetzliche</a:t>
            </a:r>
            <a:r>
              <a:rPr lang="en-US" dirty="0">
                <a:latin typeface="Calibri"/>
                <a:cs typeface="Calibri"/>
              </a:rPr>
              <a:t> </a:t>
            </a:r>
            <a:r>
              <a:rPr lang="en-US" dirty="0" err="1">
                <a:latin typeface="Calibri"/>
                <a:cs typeface="Calibri"/>
              </a:rPr>
              <a:t>Vorschriften</a:t>
            </a:r>
            <a:r>
              <a:rPr lang="en-US" dirty="0">
                <a:latin typeface="Calibri"/>
                <a:cs typeface="Calibri"/>
              </a:rPr>
              <a: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12</a:t>
            </a:fld>
            <a:endParaRPr lang="de-DE" dirty="0"/>
          </a:p>
        </p:txBody>
      </p:sp>
    </p:spTree>
    <p:extLst>
      <p:ext uri="{BB962C8B-B14F-4D97-AF65-F5344CB8AC3E}">
        <p14:creationId xmlns:p14="http://schemas.microsoft.com/office/powerpoint/2010/main" val="29685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Dies </a:t>
            </a:r>
            <a:r>
              <a:rPr lang="en-US" dirty="0" err="1">
                <a:latin typeface="Calibri"/>
                <a:cs typeface="Calibri"/>
              </a:rPr>
              <a:t>sind</a:t>
            </a:r>
            <a:r>
              <a:rPr lang="en-US" dirty="0">
                <a:latin typeface="Calibri"/>
                <a:cs typeface="Calibri"/>
              </a:rPr>
              <a:t> </a:t>
            </a:r>
            <a:r>
              <a:rPr lang="en-US" dirty="0" err="1">
                <a:latin typeface="Calibri"/>
                <a:cs typeface="Calibri"/>
              </a:rPr>
              <a:t>gesetzliche</a:t>
            </a:r>
            <a:r>
              <a:rPr lang="en-US" dirty="0">
                <a:latin typeface="Calibri"/>
                <a:cs typeface="Calibri"/>
              </a:rPr>
              <a:t> </a:t>
            </a:r>
            <a:r>
              <a:rPr lang="en-US" dirty="0" err="1">
                <a:latin typeface="Calibri"/>
                <a:cs typeface="Calibri"/>
              </a:rPr>
              <a:t>Vorschriften</a:t>
            </a:r>
            <a:r>
              <a:rPr lang="en-US" dirty="0">
                <a:latin typeface="Calibri"/>
                <a:cs typeface="Calibri"/>
              </a:rPr>
              <a: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13</a:t>
            </a:fld>
            <a:endParaRPr lang="de-DE" dirty="0"/>
          </a:p>
        </p:txBody>
      </p:sp>
    </p:spTree>
    <p:extLst>
      <p:ext uri="{BB962C8B-B14F-4D97-AF65-F5344CB8AC3E}">
        <p14:creationId xmlns:p14="http://schemas.microsoft.com/office/powerpoint/2010/main" val="220234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Dies </a:t>
            </a:r>
            <a:r>
              <a:rPr lang="en-US" dirty="0" err="1">
                <a:latin typeface="Calibri"/>
                <a:cs typeface="Calibri"/>
              </a:rPr>
              <a:t>sind</a:t>
            </a:r>
            <a:r>
              <a:rPr lang="en-US" dirty="0">
                <a:latin typeface="Calibri"/>
                <a:cs typeface="Calibri"/>
              </a:rPr>
              <a:t> </a:t>
            </a:r>
            <a:r>
              <a:rPr lang="en-US" dirty="0" err="1">
                <a:latin typeface="Calibri"/>
                <a:cs typeface="Calibri"/>
              </a:rPr>
              <a:t>gesetzliche</a:t>
            </a:r>
            <a:r>
              <a:rPr lang="en-US" dirty="0">
                <a:latin typeface="Calibri"/>
                <a:cs typeface="Calibri"/>
              </a:rPr>
              <a:t> </a:t>
            </a:r>
            <a:r>
              <a:rPr lang="en-US" dirty="0" err="1">
                <a:latin typeface="Calibri"/>
                <a:cs typeface="Calibri"/>
              </a:rPr>
              <a:t>Vorschriften</a:t>
            </a:r>
            <a:r>
              <a:rPr lang="en-US" dirty="0">
                <a:latin typeface="Calibri"/>
                <a:cs typeface="Calibri"/>
              </a:rPr>
              <a: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a:pPr>
                <a:defRPr/>
              </a:pPr>
              <a:t>14</a:t>
            </a:fld>
            <a:endParaRPr lang="de-DE" dirty="0"/>
          </a:p>
        </p:txBody>
      </p:sp>
    </p:spTree>
    <p:extLst>
      <p:ext uri="{BB962C8B-B14F-4D97-AF65-F5344CB8AC3E}">
        <p14:creationId xmlns:p14="http://schemas.microsoft.com/office/powerpoint/2010/main" val="3232870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F47023E0-6AC5-2D44-85F2-BB449B142D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81" t="31020" r="17556"/>
          <a:stretch/>
        </p:blipFill>
        <p:spPr>
          <a:xfrm>
            <a:off x="-82875" y="-1523240"/>
            <a:ext cx="12274875" cy="8408624"/>
          </a:xfrm>
          <a:prstGeom prst="rect">
            <a:avLst/>
          </a:prstGeom>
        </p:spPr>
      </p:pic>
      <p:sp>
        <p:nvSpPr>
          <p:cNvPr id="19" name="Rectangle 3">
            <a:extLst>
              <a:ext uri="{FF2B5EF4-FFF2-40B4-BE49-F238E27FC236}">
                <a16:creationId xmlns:a16="http://schemas.microsoft.com/office/drawing/2014/main" id="{B8FFCD99-2D63-8F46-B624-CA7156661C2A}"/>
              </a:ext>
            </a:extLst>
          </p:cNvPr>
          <p:cNvSpPr/>
          <p:nvPr userDrawn="1"/>
        </p:nvSpPr>
        <p:spPr>
          <a:xfrm flipV="1">
            <a:off x="860334" y="2025580"/>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24" name="Rechteck 23">
            <a:extLst>
              <a:ext uri="{FF2B5EF4-FFF2-40B4-BE49-F238E27FC236}">
                <a16:creationId xmlns:a16="http://schemas.microsoft.com/office/drawing/2014/main" id="{2EB580AE-13C5-0841-9AEC-B709FE3FCA99}"/>
              </a:ext>
            </a:extLst>
          </p:cNvPr>
          <p:cNvSpPr/>
          <p:nvPr userDrawn="1"/>
        </p:nvSpPr>
        <p:spPr>
          <a:xfrm>
            <a:off x="860334" y="2211766"/>
            <a:ext cx="6624736" cy="400110"/>
          </a:xfrm>
          <a:prstGeom prst="rect">
            <a:avLst/>
          </a:prstGeom>
        </p:spPr>
        <p:txBody>
          <a:bodyPr wrap="square" lIns="0">
            <a:spAutoFit/>
          </a:bodyPr>
          <a:lstStyle/>
          <a:p>
            <a:r>
              <a:rPr lang="de-DE" altLang="de-DE" sz="2000" b="1" dirty="0">
                <a:solidFill>
                  <a:schemeClr val="accent2"/>
                </a:solidFill>
                <a:latin typeface="Calibri" panose="020F0502020204030204" pitchFamily="34" charset="0"/>
              </a:rPr>
              <a:t>Herzlich willkommen!</a:t>
            </a:r>
            <a:endParaRPr lang="de-DE" sz="2000" b="1" dirty="0">
              <a:solidFill>
                <a:schemeClr val="accent2"/>
              </a:solidFill>
              <a:latin typeface="Calibri" panose="020F0502020204030204" pitchFamily="34" charset="0"/>
            </a:endParaRPr>
          </a:p>
        </p:txBody>
      </p:sp>
      <p:sp>
        <p:nvSpPr>
          <p:cNvPr id="25" name="Rectangle 3">
            <a:extLst>
              <a:ext uri="{FF2B5EF4-FFF2-40B4-BE49-F238E27FC236}">
                <a16:creationId xmlns:a16="http://schemas.microsoft.com/office/drawing/2014/main" id="{81237BEC-0176-7045-8C34-161D855EEF55}"/>
              </a:ext>
            </a:extLst>
          </p:cNvPr>
          <p:cNvSpPr/>
          <p:nvPr userDrawn="1"/>
        </p:nvSpPr>
        <p:spPr>
          <a:xfrm flipV="1">
            <a:off x="860334" y="2025580"/>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26" name="Textplatzhalter 14">
            <a:extLst>
              <a:ext uri="{FF2B5EF4-FFF2-40B4-BE49-F238E27FC236}">
                <a16:creationId xmlns:a16="http://schemas.microsoft.com/office/drawing/2014/main" id="{BD4708FD-3906-CA42-9F3C-46B7B0A6156F}"/>
              </a:ext>
            </a:extLst>
          </p:cNvPr>
          <p:cNvSpPr>
            <a:spLocks noGrp="1"/>
          </p:cNvSpPr>
          <p:nvPr>
            <p:ph type="body" sz="quarter" idx="11" hasCustomPrompt="1"/>
          </p:nvPr>
        </p:nvSpPr>
        <p:spPr>
          <a:xfrm>
            <a:off x="860334" y="851182"/>
            <a:ext cx="8064896" cy="568746"/>
          </a:xfrm>
          <a:prstGeom prst="rect">
            <a:avLst/>
          </a:prstGeom>
        </p:spPr>
        <p:txBody>
          <a:bodyPr lIns="0"/>
          <a:lstStyle>
            <a:lvl1pPr marL="0" indent="0">
              <a:buNone/>
              <a:defRPr sz="4000" b="1">
                <a:solidFill>
                  <a:schemeClr val="accent2"/>
                </a:solidFill>
                <a:latin typeface="Calibri" panose="020F0502020204030204" pitchFamily="34" charset="0"/>
              </a:defRPr>
            </a:lvl1pPr>
          </a:lstStyle>
          <a:p>
            <a:pPr lvl="0"/>
            <a:r>
              <a:rPr lang="de-DE" dirty="0"/>
              <a:t>Rubrik</a:t>
            </a:r>
          </a:p>
        </p:txBody>
      </p:sp>
      <p:sp>
        <p:nvSpPr>
          <p:cNvPr id="27" name="Textplatzhalter 17">
            <a:extLst>
              <a:ext uri="{FF2B5EF4-FFF2-40B4-BE49-F238E27FC236}">
                <a16:creationId xmlns:a16="http://schemas.microsoft.com/office/drawing/2014/main" id="{5E3EC930-C21E-694B-B4C3-53B9159B030E}"/>
              </a:ext>
            </a:extLst>
          </p:cNvPr>
          <p:cNvSpPr>
            <a:spLocks noGrp="1"/>
          </p:cNvSpPr>
          <p:nvPr>
            <p:ph type="body" sz="quarter" idx="12" hasCustomPrompt="1"/>
          </p:nvPr>
        </p:nvSpPr>
        <p:spPr>
          <a:xfrm>
            <a:off x="860335" y="1439282"/>
            <a:ext cx="11904497" cy="413878"/>
          </a:xfrm>
          <a:prstGeom prst="rect">
            <a:avLst/>
          </a:prstGeom>
        </p:spPr>
        <p:txBody>
          <a:bodyPr lIns="0"/>
          <a:lstStyle>
            <a:lvl1pPr marL="0" indent="0">
              <a:buNone/>
              <a:defRPr sz="2400" b="1" baseline="0">
                <a:solidFill>
                  <a:schemeClr val="bg1"/>
                </a:solidFill>
                <a:latin typeface="Calibri" panose="020F0502020204030204" pitchFamily="34" charset="0"/>
              </a:defRPr>
            </a:lvl1pPr>
          </a:lstStyle>
          <a:p>
            <a:pPr lvl="0"/>
            <a:r>
              <a:rPr lang="de-DE" dirty="0"/>
              <a:t>Titel der Präsentation</a:t>
            </a:r>
          </a:p>
        </p:txBody>
      </p:sp>
      <p:pic>
        <p:nvPicPr>
          <p:cNvPr id="28" name="Grafik 27">
            <a:extLst>
              <a:ext uri="{FF2B5EF4-FFF2-40B4-BE49-F238E27FC236}">
                <a16:creationId xmlns:a16="http://schemas.microsoft.com/office/drawing/2014/main" id="{F3DB0DFF-F8DE-F142-A3AD-49EC0C90A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5230" y="5549861"/>
            <a:ext cx="2769096" cy="950723"/>
          </a:xfrm>
          <a:prstGeom prst="rect">
            <a:avLst/>
          </a:prstGeom>
        </p:spPr>
      </p:pic>
    </p:spTree>
    <p:extLst>
      <p:ext uri="{BB962C8B-B14F-4D97-AF65-F5344CB8AC3E}">
        <p14:creationId xmlns:p14="http://schemas.microsoft.com/office/powerpoint/2010/main" val="27613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lage Tabell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4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5" name="Tabellenplatzhalter 4"/>
          <p:cNvSpPr>
            <a:spLocks noGrp="1"/>
          </p:cNvSpPr>
          <p:nvPr>
            <p:ph type="tbl" sz="quarter" idx="11"/>
          </p:nvPr>
        </p:nvSpPr>
        <p:spPr>
          <a:xfrm>
            <a:off x="713656" y="2406422"/>
            <a:ext cx="10598835" cy="3398842"/>
          </a:xfrm>
          <a:prstGeom prst="rect">
            <a:avLst/>
          </a:prstGeom>
        </p:spPr>
        <p:txBody>
          <a:bodyPr/>
          <a:lstStyle>
            <a:lvl1pPr marL="0" indent="0">
              <a:buNone/>
              <a:defRPr sz="1800">
                <a:latin typeface="Calibri" panose="020F0502020204030204" pitchFamily="34" charset="0"/>
              </a:defRPr>
            </a:lvl1pPr>
          </a:lstStyle>
          <a:p>
            <a:r>
              <a:rPr lang="de-DE"/>
              <a:t>Tabelle durch Klicken auf Symbol hinzufügen</a:t>
            </a:r>
            <a:endParaRPr lang="de-DE" dirty="0"/>
          </a:p>
        </p:txBody>
      </p:sp>
    </p:spTree>
    <p:extLst>
      <p:ext uri="{BB962C8B-B14F-4D97-AF65-F5344CB8AC3E}">
        <p14:creationId xmlns:p14="http://schemas.microsoft.com/office/powerpoint/2010/main" val="6957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ung-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2" name="Gruppieren 11"/>
          <p:cNvGrpSpPr/>
          <p:nvPr userDrawn="1"/>
        </p:nvGrpSpPr>
        <p:grpSpPr>
          <a:xfrm>
            <a:off x="1487489" y="1340768"/>
            <a:ext cx="9016831" cy="4113164"/>
            <a:chOff x="1115616" y="1340768"/>
            <a:chExt cx="6762623" cy="4113164"/>
          </a:xfrm>
        </p:grpSpPr>
        <p:grpSp>
          <p:nvGrpSpPr>
            <p:cNvPr id="13" name="Gruppieren 12"/>
            <p:cNvGrpSpPr/>
            <p:nvPr/>
          </p:nvGrpSpPr>
          <p:grpSpPr>
            <a:xfrm>
              <a:off x="1311333" y="1775547"/>
              <a:ext cx="6566906" cy="3678385"/>
              <a:chOff x="1475656" y="1994360"/>
              <a:chExt cx="6566906" cy="3678385"/>
            </a:xfrm>
          </p:grpSpPr>
          <p:sp>
            <p:nvSpPr>
              <p:cNvPr id="19" name="Diagonal liegende Ecken des Rechtecks abrunden 18"/>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0" name="Rechteck 19"/>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14" name="Gruppieren 13"/>
            <p:cNvGrpSpPr/>
            <p:nvPr/>
          </p:nvGrpSpPr>
          <p:grpSpPr>
            <a:xfrm>
              <a:off x="1115616" y="1340768"/>
              <a:ext cx="807784" cy="1938992"/>
              <a:chOff x="1259632" y="1317618"/>
              <a:chExt cx="807784" cy="1938992"/>
            </a:xfrm>
          </p:grpSpPr>
          <p:sp>
            <p:nvSpPr>
              <p:cNvPr id="17" name="Freihandform 16"/>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18" name="Rechteck 17"/>
              <p:cNvSpPr/>
              <p:nvPr/>
            </p:nvSpPr>
            <p:spPr>
              <a:xfrm>
                <a:off x="1382405" y="1317618"/>
                <a:ext cx="562236" cy="1938992"/>
              </a:xfrm>
              <a:prstGeom prst="rect">
                <a:avLst/>
              </a:prstGeom>
            </p:spPr>
            <p:txBody>
              <a:bodyPr wrap="square">
                <a:spAutoFit/>
              </a:bodyPr>
              <a:lstStyle/>
              <a:p>
                <a:pPr marL="0" indent="0">
                  <a:buClr>
                    <a:schemeClr val="bg2">
                      <a:lumMod val="75000"/>
                    </a:schemeClr>
                  </a:buClr>
                  <a:buSzPct val="100000"/>
                  <a:buNone/>
                </a:pPr>
                <a:r>
                  <a:rPr lang="de-DE" altLang="de-DE" sz="12000" b="1" kern="0" dirty="0">
                    <a:solidFill>
                      <a:schemeClr val="bg1"/>
                    </a:solidFill>
                    <a:latin typeface="Calibri" panose="020F0502020204030204" pitchFamily="34" charset="0"/>
                  </a:rPr>
                  <a:t>!</a:t>
                </a:r>
              </a:p>
            </p:txBody>
          </p:sp>
        </p:grpSp>
      </p:grpSp>
      <p:sp>
        <p:nvSpPr>
          <p:cNvPr id="23"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24"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8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7614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ht-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1" name="Gruppieren 20"/>
          <p:cNvGrpSpPr/>
          <p:nvPr userDrawn="1"/>
        </p:nvGrpSpPr>
        <p:grpSpPr>
          <a:xfrm>
            <a:off x="1487489" y="1559143"/>
            <a:ext cx="9016831" cy="3894789"/>
            <a:chOff x="1115616" y="1559143"/>
            <a:chExt cx="6762623" cy="3894789"/>
          </a:xfrm>
        </p:grpSpPr>
        <p:grpSp>
          <p:nvGrpSpPr>
            <p:cNvPr id="22" name="Gruppieren 21"/>
            <p:cNvGrpSpPr/>
            <p:nvPr/>
          </p:nvGrpSpPr>
          <p:grpSpPr>
            <a:xfrm>
              <a:off x="1311333" y="1775547"/>
              <a:ext cx="6566906" cy="3678385"/>
              <a:chOff x="1475656" y="1994360"/>
              <a:chExt cx="6566906" cy="3678385"/>
            </a:xfrm>
          </p:grpSpPr>
          <p:sp>
            <p:nvSpPr>
              <p:cNvPr id="28" name="Diagonal liegende Ecken des Rechtecks abrunden 27"/>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9" name="Rechteck 28"/>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25" name="Gruppieren 24"/>
            <p:cNvGrpSpPr/>
            <p:nvPr/>
          </p:nvGrpSpPr>
          <p:grpSpPr>
            <a:xfrm>
              <a:off x="1115616" y="1559143"/>
              <a:ext cx="844830" cy="1445440"/>
              <a:chOff x="1259632" y="1535993"/>
              <a:chExt cx="844830" cy="1445440"/>
            </a:xfrm>
          </p:grpSpPr>
          <p:sp>
            <p:nvSpPr>
              <p:cNvPr id="26" name="Freihandform 25"/>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27" name="Rechteck 26"/>
              <p:cNvSpPr/>
              <p:nvPr/>
            </p:nvSpPr>
            <p:spPr>
              <a:xfrm>
                <a:off x="1384382" y="1535993"/>
                <a:ext cx="720080" cy="1400383"/>
              </a:xfrm>
              <a:prstGeom prst="rect">
                <a:avLst/>
              </a:prstGeom>
            </p:spPr>
            <p:txBody>
              <a:bodyPr wrap="square">
                <a:spAutoFit/>
              </a:bodyPr>
              <a:lstStyle/>
              <a:p>
                <a:pPr marL="0" indent="0">
                  <a:buClr>
                    <a:schemeClr val="bg2">
                      <a:lumMod val="75000"/>
                    </a:schemeClr>
                  </a:buClr>
                  <a:buSzPct val="100000"/>
                  <a:buNone/>
                </a:pPr>
                <a:r>
                  <a:rPr lang="de-DE" altLang="de-DE" sz="8500" b="1" kern="0" dirty="0">
                    <a:solidFill>
                      <a:schemeClr val="bg1"/>
                    </a:solidFill>
                    <a:latin typeface="Calibri" panose="020F0502020204030204" pitchFamily="34" charset="0"/>
                  </a:rPr>
                  <a:t>§</a:t>
                </a:r>
                <a:endParaRPr lang="de-DE" altLang="de-DE" sz="8500" kern="0" dirty="0">
                  <a:solidFill>
                    <a:schemeClr val="bg1"/>
                  </a:solidFill>
                  <a:latin typeface="Calibri" panose="020F0502020204030204" pitchFamily="34" charset="0"/>
                </a:endParaRPr>
              </a:p>
            </p:txBody>
          </p:sp>
        </p:grpSp>
      </p:grpSp>
      <p:sp>
        <p:nvSpPr>
          <p:cNvPr id="19"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30"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4809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3" name="Gruppieren 22"/>
          <p:cNvGrpSpPr/>
          <p:nvPr/>
        </p:nvGrpSpPr>
        <p:grpSpPr>
          <a:xfrm>
            <a:off x="1487489" y="1412777"/>
            <a:ext cx="8975929" cy="4510195"/>
            <a:chOff x="1310614" y="1727117"/>
            <a:chExt cx="6731947" cy="4510195"/>
          </a:xfrm>
        </p:grpSpPr>
        <p:sp>
          <p:nvSpPr>
            <p:cNvPr id="24" name="Rechteck 24"/>
            <p:cNvSpPr/>
            <p:nvPr/>
          </p:nvSpPr>
          <p:spPr>
            <a:xfrm>
              <a:off x="1311332" y="1748924"/>
              <a:ext cx="6585224" cy="612000"/>
            </a:xfrm>
            <a:custGeom>
              <a:avLst/>
              <a:gdLst>
                <a:gd name="connsiteX0" fmla="*/ 0 w 6566906"/>
                <a:gd name="connsiteY0" fmla="*/ 0 h 612000"/>
                <a:gd name="connsiteX1" fmla="*/ 6566906 w 6566906"/>
                <a:gd name="connsiteY1" fmla="*/ 0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18853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11373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31050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28447"/>
                <a:gd name="connsiteY0" fmla="*/ 0 h 612000"/>
                <a:gd name="connsiteX1" fmla="*/ 5931050 w 6528447"/>
                <a:gd name="connsiteY1" fmla="*/ 8579 h 612000"/>
                <a:gd name="connsiteX2" fmla="*/ 6528447 w 6528447"/>
                <a:gd name="connsiteY2" fmla="*/ 606458 h 612000"/>
                <a:gd name="connsiteX3" fmla="*/ 0 w 6528447"/>
                <a:gd name="connsiteY3" fmla="*/ 612000 h 612000"/>
                <a:gd name="connsiteX4" fmla="*/ 0 w 6528447"/>
                <a:gd name="connsiteY4" fmla="*/ 0 h 6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447" h="612000">
                  <a:moveTo>
                    <a:pt x="0" y="0"/>
                  </a:moveTo>
                  <a:lnTo>
                    <a:pt x="5931050" y="8579"/>
                  </a:lnTo>
                  <a:lnTo>
                    <a:pt x="6528447" y="606458"/>
                  </a:lnTo>
                  <a:lnTo>
                    <a:pt x="0" y="612000"/>
                  </a:lnTo>
                  <a:lnTo>
                    <a:pt x="0" y="0"/>
                  </a:lnTo>
                  <a:close/>
                </a:path>
              </a:pathLst>
            </a:cu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5" name="Richtungspfeil 24"/>
            <p:cNvSpPr/>
            <p:nvPr/>
          </p:nvSpPr>
          <p:spPr>
            <a:xfrm>
              <a:off x="1310614" y="1727117"/>
              <a:ext cx="536567" cy="648000"/>
            </a:xfrm>
            <a:prstGeom prst="homePlate">
              <a:avLst>
                <a:gd name="adj" fmla="val 50495"/>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6" name="Diagonal liegende Ecken des Rechtecks schneiden 25"/>
            <p:cNvSpPr/>
            <p:nvPr/>
          </p:nvSpPr>
          <p:spPr>
            <a:xfrm>
              <a:off x="1311332" y="1748924"/>
              <a:ext cx="6731229" cy="4488388"/>
            </a:xfrm>
            <a:prstGeom prst="snip2Diag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sp>
        <p:nvSpPr>
          <p:cNvPr id="16" name="Textplatzhalter 15"/>
          <p:cNvSpPr>
            <a:spLocks noGrp="1"/>
          </p:cNvSpPr>
          <p:nvPr>
            <p:ph type="body" sz="quarter" idx="10" hasCustomPrompt="1"/>
          </p:nvPr>
        </p:nvSpPr>
        <p:spPr>
          <a:xfrm>
            <a:off x="2446416" y="1486469"/>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Zusammenfassung</a:t>
            </a:r>
          </a:p>
        </p:txBody>
      </p:sp>
      <p:sp>
        <p:nvSpPr>
          <p:cNvPr id="21" name="Textplatzhalter 24"/>
          <p:cNvSpPr>
            <a:spLocks noGrp="1"/>
          </p:cNvSpPr>
          <p:nvPr>
            <p:ph type="body" sz="quarter" idx="15" hasCustomPrompt="1"/>
          </p:nvPr>
        </p:nvSpPr>
        <p:spPr>
          <a:xfrm>
            <a:off x="2446416" y="2276872"/>
            <a:ext cx="7348289" cy="3384376"/>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lang="de-DE" altLang="de-DE" sz="1600" b="0" dirty="0" smtClean="0">
                <a:solidFill>
                  <a:schemeClr val="accent1"/>
                </a:solidFill>
                <a:latin typeface="Calibri" panose="020F0502020204030204" pitchFamily="34" charset="0"/>
                <a:ea typeface="+mn-ea"/>
                <a:cs typeface="+mn-cs"/>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4343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d-ID" altLang="de-DE" sz="1200" dirty="0"/>
          </a:p>
        </p:txBody>
      </p:sp>
      <p:grpSp>
        <p:nvGrpSpPr>
          <p:cNvPr id="10" name="Gruppieren 9">
            <a:extLst>
              <a:ext uri="{FF2B5EF4-FFF2-40B4-BE49-F238E27FC236}">
                <a16:creationId xmlns:a16="http://schemas.microsoft.com/office/drawing/2014/main" id="{2EE3D8F5-6C61-447B-BE50-7098286EFD6C}"/>
              </a:ext>
            </a:extLst>
          </p:cNvPr>
          <p:cNvGrpSpPr/>
          <p:nvPr userDrawn="1"/>
        </p:nvGrpSpPr>
        <p:grpSpPr>
          <a:xfrm>
            <a:off x="-41438" y="-2792700"/>
            <a:ext cx="17288471" cy="9650700"/>
            <a:chOff x="-50325" y="-1804005"/>
            <a:chExt cx="12966354" cy="7902456"/>
          </a:xfrm>
        </p:grpSpPr>
        <p:pic>
          <p:nvPicPr>
            <p:cNvPr id="11" name="Grafik 10">
              <a:extLst>
                <a:ext uri="{FF2B5EF4-FFF2-40B4-BE49-F238E27FC236}">
                  <a16:creationId xmlns:a16="http://schemas.microsoft.com/office/drawing/2014/main" id="{151F3FBE-4B9C-4FCD-8B31-727CF42D7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1" t="31020" r="17556"/>
            <a:stretch/>
          </p:blipFill>
          <p:spPr>
            <a:xfrm>
              <a:off x="-50325" y="-786933"/>
              <a:ext cx="9206157" cy="6885384"/>
            </a:xfrm>
            <a:prstGeom prst="rect">
              <a:avLst/>
            </a:prstGeom>
          </p:spPr>
        </p:pic>
        <p:sp>
          <p:nvSpPr>
            <p:cNvPr id="12" name="Flussdiagramm: Dokument 10">
              <a:extLst>
                <a:ext uri="{FF2B5EF4-FFF2-40B4-BE49-F238E27FC236}">
                  <a16:creationId xmlns:a16="http://schemas.microsoft.com/office/drawing/2014/main" id="{66CEBB21-88A9-4488-BD39-181DF7EC37FA}"/>
                </a:ext>
              </a:extLst>
            </p:cNvPr>
            <p:cNvSpPr/>
            <p:nvPr/>
          </p:nvSpPr>
          <p:spPr>
            <a:xfrm rot="5400000" flipH="1">
              <a:off x="8013347" y="190009"/>
              <a:ext cx="6896695" cy="29086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6395"/>
                <a:gd name="connsiteX1" fmla="*/ 21600 w 21600"/>
                <a:gd name="connsiteY1" fmla="*/ 0 h 26395"/>
                <a:gd name="connsiteX2" fmla="*/ 21600 w 21600"/>
                <a:gd name="connsiteY2" fmla="*/ 17322 h 26395"/>
                <a:gd name="connsiteX3" fmla="*/ 65 w 21600"/>
                <a:gd name="connsiteY3" fmla="*/ 25675 h 26395"/>
                <a:gd name="connsiteX4" fmla="*/ 0 w 21600"/>
                <a:gd name="connsiteY4" fmla="*/ 0 h 26395"/>
                <a:gd name="connsiteX0" fmla="*/ 0 w 21600"/>
                <a:gd name="connsiteY0" fmla="*/ 0 h 26561"/>
                <a:gd name="connsiteX1" fmla="*/ 21600 w 21600"/>
                <a:gd name="connsiteY1" fmla="*/ 0 h 26561"/>
                <a:gd name="connsiteX2" fmla="*/ 21600 w 21600"/>
                <a:gd name="connsiteY2" fmla="*/ 17322 h 26561"/>
                <a:gd name="connsiteX3" fmla="*/ 35 w 21600"/>
                <a:gd name="connsiteY3" fmla="*/ 25849 h 26561"/>
                <a:gd name="connsiteX4" fmla="*/ 0 w 21600"/>
                <a:gd name="connsiteY4" fmla="*/ 0 h 2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6561">
                  <a:moveTo>
                    <a:pt x="0" y="0"/>
                  </a:moveTo>
                  <a:lnTo>
                    <a:pt x="21600" y="0"/>
                  </a:lnTo>
                  <a:lnTo>
                    <a:pt x="21600" y="17322"/>
                  </a:lnTo>
                  <a:cubicBezTo>
                    <a:pt x="10800" y="17322"/>
                    <a:pt x="10835" y="29599"/>
                    <a:pt x="35" y="25849"/>
                  </a:cubicBezTo>
                  <a:cubicBezTo>
                    <a:pt x="13" y="17291"/>
                    <a:pt x="22" y="8558"/>
                    <a:pt x="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95D766E1-DFAB-47FC-9260-B16E6AA64CFB}"/>
                </a:ext>
              </a:extLst>
            </p:cNvPr>
            <p:cNvSpPr/>
            <p:nvPr/>
          </p:nvSpPr>
          <p:spPr>
            <a:xfrm>
              <a:off x="124262" y="5745123"/>
              <a:ext cx="1210909" cy="246221"/>
            </a:xfrm>
            <a:prstGeom prst="rect">
              <a:avLst/>
            </a:prstGeom>
          </p:spPr>
          <p:txBody>
            <a:bodyPr wrap="none">
              <a:spAutoFit/>
            </a:bodyPr>
            <a:lstStyle/>
            <a:p>
              <a:pPr eaLnBrk="1" hangingPunct="1"/>
              <a:r>
                <a:rPr lang="en-US" altLang="de-DE" sz="1000" b="1" kern="1200" dirty="0">
                  <a:solidFill>
                    <a:schemeClr val="accent2"/>
                  </a:solidFill>
                  <a:latin typeface="Calibri" panose="020F0502020204030204" pitchFamily="34" charset="0"/>
                </a:rPr>
                <a:t>© </a:t>
              </a:r>
              <a:r>
                <a:rPr lang="en-US" altLang="de-DE" sz="1000" b="1" dirty="0">
                  <a:solidFill>
                    <a:schemeClr val="accent2"/>
                  </a:solidFill>
                  <a:latin typeface="Calibri" panose="020F0502020204030204" pitchFamily="34" charset="0"/>
                  <a:ea typeface="Roboto" pitchFamily="2" charset="0"/>
                  <a:cs typeface="Roboto" pitchFamily="2" charset="0"/>
                </a:rPr>
                <a:t>Pro Management </a:t>
              </a:r>
              <a:r>
                <a:rPr lang="en-US" altLang="de-DE" sz="1000" b="1" dirty="0" err="1">
                  <a:solidFill>
                    <a:schemeClr val="accent2"/>
                  </a:solidFill>
                  <a:latin typeface="Calibri" panose="020F0502020204030204" pitchFamily="34" charset="0"/>
                  <a:ea typeface="Roboto" pitchFamily="2" charset="0"/>
                  <a:cs typeface="Roboto" pitchFamily="2" charset="0"/>
                </a:rPr>
                <a:t>Verlag</a:t>
              </a:r>
              <a:endParaRPr lang="en-US" altLang="de-DE" sz="1000" b="1" dirty="0">
                <a:solidFill>
                  <a:schemeClr val="accent2"/>
                </a:solidFill>
                <a:latin typeface="Calibri" panose="020F0502020204030204" pitchFamily="34" charset="0"/>
                <a:ea typeface="Roboto" pitchFamily="2" charset="0"/>
                <a:cs typeface="Roboto" pitchFamily="2" charset="0"/>
              </a:endParaRPr>
            </a:p>
          </p:txBody>
        </p:sp>
      </p:grpSp>
      <p:sp>
        <p:nvSpPr>
          <p:cNvPr id="16" name="Rechteck 15">
            <a:extLst>
              <a:ext uri="{FF2B5EF4-FFF2-40B4-BE49-F238E27FC236}">
                <a16:creationId xmlns:a16="http://schemas.microsoft.com/office/drawing/2014/main" id="{08E5AA67-03A2-4D34-ABEF-E381F7853241}"/>
              </a:ext>
            </a:extLst>
          </p:cNvPr>
          <p:cNvSpPr/>
          <p:nvPr userDrawn="1"/>
        </p:nvSpPr>
        <p:spPr>
          <a:xfrm>
            <a:off x="815413" y="431497"/>
            <a:ext cx="12192000" cy="1446550"/>
          </a:xfrm>
          <a:prstGeom prst="rect">
            <a:avLst/>
          </a:prstGeom>
        </p:spPr>
        <p:txBody>
          <a:bodyPr>
            <a:spAutoFit/>
          </a:bodyPr>
          <a:lstStyle/>
          <a:p>
            <a:pPr>
              <a:defRPr/>
            </a:pPr>
            <a:r>
              <a:rPr lang="de-DE" sz="4400" b="1" dirty="0">
                <a:solidFill>
                  <a:schemeClr val="accent2"/>
                </a:solidFill>
                <a:latin typeface="Calibri" panose="020F0502020204030204" pitchFamily="34" charset="0"/>
                <a:ea typeface="MS PGothic" pitchFamily="34" charset="-128"/>
                <a:cs typeface="Trebuchet MS"/>
              </a:rPr>
              <a:t>Vielen Dank für </a:t>
            </a:r>
          </a:p>
          <a:p>
            <a:pPr>
              <a:defRPr/>
            </a:pPr>
            <a:r>
              <a:rPr lang="de-DE" sz="4400" b="1" dirty="0">
                <a:solidFill>
                  <a:schemeClr val="accent2"/>
                </a:solidFill>
                <a:latin typeface="Calibri" panose="020F0502020204030204" pitchFamily="34" charset="0"/>
                <a:ea typeface="MS PGothic" pitchFamily="34" charset="-128"/>
                <a:cs typeface="Trebuchet MS"/>
              </a:rPr>
              <a:t>Ihre Aufmerksamkeit!</a:t>
            </a:r>
            <a:endParaRPr lang="de-DE" sz="44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Tree>
    <p:extLst>
      <p:ext uri="{BB962C8B-B14F-4D97-AF65-F5344CB8AC3E}">
        <p14:creationId xmlns:p14="http://schemas.microsoft.com/office/powerpoint/2010/main" val="140089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5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pf- und Fußzeile">
    <p:spTree>
      <p:nvGrpSpPr>
        <p:cNvPr id="1" name=""/>
        <p:cNvGrpSpPr/>
        <p:nvPr/>
      </p:nvGrpSpPr>
      <p:grpSpPr>
        <a:xfrm>
          <a:off x="0" y="0"/>
          <a:ext cx="0" cy="0"/>
          <a:chOff x="0" y="0"/>
          <a:chExt cx="0" cy="0"/>
        </a:xfrm>
      </p:grpSpPr>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8566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hteck 12"/>
          <p:cNvSpPr/>
          <p:nvPr userDrawn="1"/>
        </p:nvSpPr>
        <p:spPr>
          <a:xfrm>
            <a:off x="713656" y="871644"/>
            <a:ext cx="1062150" cy="461665"/>
          </a:xfrm>
          <a:prstGeom prst="rect">
            <a:avLst/>
          </a:prstGeom>
        </p:spPr>
        <p:txBody>
          <a:bodyPr wrap="none" lIns="0">
            <a:spAutoFit/>
          </a:bodyPr>
          <a:lstStyle/>
          <a:p>
            <a:pPr>
              <a:buClr>
                <a:schemeClr val="bg2">
                  <a:lumMod val="75000"/>
                </a:schemeClr>
              </a:buClr>
              <a:buSzPct val="130000"/>
            </a:pPr>
            <a:r>
              <a:rPr lang="de-DE" altLang="de-DE" sz="2400" b="1" kern="0" dirty="0">
                <a:solidFill>
                  <a:schemeClr val="accent1"/>
                </a:solidFill>
                <a:latin typeface="Calibri" panose="020F0502020204030204" pitchFamily="34" charset="0"/>
              </a:rPr>
              <a:t>Agenda</a:t>
            </a:r>
          </a:p>
        </p:txBody>
      </p:sp>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aphicFrame>
        <p:nvGraphicFramePr>
          <p:cNvPr id="24" name="Diagramm 23"/>
          <p:cNvGraphicFramePr/>
          <p:nvPr userDrawn="1">
            <p:extLst>
              <p:ext uri="{D42A27DB-BD31-4B8C-83A1-F6EECF244321}">
                <p14:modId xmlns:p14="http://schemas.microsoft.com/office/powerpoint/2010/main" val="2078740100"/>
              </p:ext>
            </p:extLst>
          </p:nvPr>
        </p:nvGraphicFramePr>
        <p:xfrm>
          <a:off x="1767671" y="1787679"/>
          <a:ext cx="8448939" cy="2491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10" hasCustomPrompt="1"/>
          </p:nvPr>
        </p:nvSpPr>
        <p:spPr>
          <a:xfrm>
            <a:off x="2172830" y="1802958"/>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1</a:t>
            </a:r>
          </a:p>
        </p:txBody>
      </p:sp>
      <p:sp>
        <p:nvSpPr>
          <p:cNvPr id="25" name="Textplatzhalter 4"/>
          <p:cNvSpPr>
            <a:spLocks noGrp="1"/>
          </p:cNvSpPr>
          <p:nvPr>
            <p:ph type="body" sz="quarter" idx="11" hasCustomPrompt="1"/>
          </p:nvPr>
        </p:nvSpPr>
        <p:spPr>
          <a:xfrm>
            <a:off x="2172830" y="2286045"/>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2</a:t>
            </a:r>
          </a:p>
        </p:txBody>
      </p:sp>
      <p:sp>
        <p:nvSpPr>
          <p:cNvPr id="26" name="Textplatzhalter 4"/>
          <p:cNvSpPr>
            <a:spLocks noGrp="1"/>
          </p:cNvSpPr>
          <p:nvPr>
            <p:ph type="body" sz="quarter" idx="12" hasCustomPrompt="1"/>
          </p:nvPr>
        </p:nvSpPr>
        <p:spPr>
          <a:xfrm>
            <a:off x="2172830" y="2769132"/>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3</a:t>
            </a:r>
          </a:p>
        </p:txBody>
      </p:sp>
      <p:sp>
        <p:nvSpPr>
          <p:cNvPr id="27" name="Textplatzhalter 4"/>
          <p:cNvSpPr>
            <a:spLocks noGrp="1"/>
          </p:cNvSpPr>
          <p:nvPr>
            <p:ph type="body" sz="quarter" idx="13" hasCustomPrompt="1"/>
          </p:nvPr>
        </p:nvSpPr>
        <p:spPr>
          <a:xfrm>
            <a:off x="2168407" y="3297314"/>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4</a:t>
            </a:r>
          </a:p>
        </p:txBody>
      </p:sp>
      <p:sp>
        <p:nvSpPr>
          <p:cNvPr id="28" name="Textplatzhalter 4"/>
          <p:cNvSpPr>
            <a:spLocks noGrp="1"/>
          </p:cNvSpPr>
          <p:nvPr>
            <p:ph type="body" sz="quarter" idx="14" hasCustomPrompt="1"/>
          </p:nvPr>
        </p:nvSpPr>
        <p:spPr>
          <a:xfrm>
            <a:off x="2168407" y="3780401"/>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5</a:t>
            </a:r>
          </a:p>
        </p:txBody>
      </p:sp>
      <p:sp>
        <p:nvSpPr>
          <p:cNvPr id="29" name="Textplatzhalter 4"/>
          <p:cNvSpPr>
            <a:spLocks noGrp="1"/>
          </p:cNvSpPr>
          <p:nvPr>
            <p:ph type="body" sz="quarter" idx="15" hasCustomPrompt="1"/>
          </p:nvPr>
        </p:nvSpPr>
        <p:spPr>
          <a:xfrm>
            <a:off x="2168407" y="4278767"/>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err="1"/>
              <a:t>Überschift</a:t>
            </a:r>
            <a:r>
              <a:rPr lang="de-DE" dirty="0"/>
              <a:t> – Teil 6</a:t>
            </a:r>
          </a:p>
        </p:txBody>
      </p:sp>
      <p:sp>
        <p:nvSpPr>
          <p:cNvPr id="30" name="Textplatzhalter 4"/>
          <p:cNvSpPr>
            <a:spLocks noGrp="1"/>
          </p:cNvSpPr>
          <p:nvPr>
            <p:ph type="body" sz="quarter" idx="16" hasCustomPrompt="1"/>
          </p:nvPr>
        </p:nvSpPr>
        <p:spPr>
          <a:xfrm>
            <a:off x="2163985" y="4777133"/>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7</a:t>
            </a:r>
          </a:p>
        </p:txBody>
      </p:sp>
      <p:sp>
        <p:nvSpPr>
          <p:cNvPr id="31" name="Textplatzhalter 4"/>
          <p:cNvSpPr>
            <a:spLocks noGrp="1"/>
          </p:cNvSpPr>
          <p:nvPr>
            <p:ph type="body" sz="quarter" idx="17" hasCustomPrompt="1"/>
          </p:nvPr>
        </p:nvSpPr>
        <p:spPr>
          <a:xfrm>
            <a:off x="2159562" y="5276941"/>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8</a:t>
            </a:r>
          </a:p>
        </p:txBody>
      </p:sp>
    </p:spTree>
    <p:extLst>
      <p:ext uri="{BB962C8B-B14F-4D97-AF65-F5344CB8AC3E}">
        <p14:creationId xmlns:p14="http://schemas.microsoft.com/office/powerpoint/2010/main" val="1179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ser">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12192000" cy="6858000"/>
          </a:xfrm>
          <a:prstGeom prst="rect">
            <a:avLst/>
          </a:prstGeom>
          <a:pattFill prst="pct75">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platzhalter 3"/>
          <p:cNvSpPr>
            <a:spLocks noGrp="1"/>
          </p:cNvSpPr>
          <p:nvPr>
            <p:ph type="body" sz="quarter" idx="10" hasCustomPrompt="1"/>
          </p:nvPr>
        </p:nvSpPr>
        <p:spPr>
          <a:xfrm>
            <a:off x="0" y="2992942"/>
            <a:ext cx="12192000" cy="796098"/>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4400" b="1" baseline="0">
                <a:solidFill>
                  <a:schemeClr val="accent2"/>
                </a:solidFill>
                <a:latin typeface="Calibri" panose="020F0502020204030204"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DE" dirty="0"/>
              <a:t>Zwischenüberschrift</a:t>
            </a:r>
          </a:p>
        </p:txBody>
      </p:sp>
    </p:spTree>
    <p:extLst>
      <p:ext uri="{BB962C8B-B14F-4D97-AF65-F5344CB8AC3E}">
        <p14:creationId xmlns:p14="http://schemas.microsoft.com/office/powerpoint/2010/main" val="3591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Text">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348880"/>
            <a:ext cx="10604584" cy="3741374"/>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eatiae</a:t>
            </a:r>
            <a:r>
              <a:rPr lang="de-DE" altLang="de-DE" sz="1600" dirty="0">
                <a:solidFill>
                  <a:schemeClr val="tx1">
                    <a:lumMod val="50000"/>
                    <a:lumOff val="50000"/>
                  </a:schemeClr>
                </a:solidFill>
                <a:latin typeface="Calibri" panose="020F0502020204030204" pitchFamily="34" charset="0"/>
              </a:rPr>
              <a:t> con ex </a:t>
            </a:r>
            <a:r>
              <a:rPr lang="de-DE" altLang="de-DE" sz="1600" dirty="0" err="1">
                <a:solidFill>
                  <a:schemeClr val="tx1">
                    <a:lumMod val="50000"/>
                    <a:lumOff val="50000"/>
                  </a:schemeClr>
                </a:solidFill>
                <a:latin typeface="Calibri" panose="020F0502020204030204" pitchFamily="34" charset="0"/>
              </a:rPr>
              <a:t>escimi</a:t>
            </a:r>
            <a:r>
              <a:rPr lang="de-DE" altLang="de-DE" sz="1600" dirty="0">
                <a:solidFill>
                  <a:schemeClr val="tx1">
                    <a:lumMod val="50000"/>
                    <a:lumOff val="50000"/>
                  </a:schemeClr>
                </a:solidFill>
                <a:latin typeface="Calibri" panose="020F0502020204030204" pitchFamily="34" charset="0"/>
              </a:rPr>
              <a:t>, quia </a:t>
            </a:r>
            <a:r>
              <a:rPr lang="de-DE" altLang="de-DE" sz="1600" dirty="0" err="1">
                <a:solidFill>
                  <a:schemeClr val="tx1">
                    <a:lumMod val="50000"/>
                    <a:lumOff val="50000"/>
                  </a:schemeClr>
                </a:solidFill>
                <a:latin typeface="Calibri" panose="020F0502020204030204" pitchFamily="34" charset="0"/>
              </a:rPr>
              <a:t>ium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sinvenis</a:t>
            </a:r>
            <a:r>
              <a:rPr lang="de-DE" altLang="de-DE" sz="1600" dirty="0">
                <a:solidFill>
                  <a:schemeClr val="tx1">
                    <a:lumMod val="50000"/>
                    <a:lumOff val="50000"/>
                  </a:schemeClr>
                </a:solidFill>
                <a:latin typeface="Calibri" panose="020F0502020204030204" pitchFamily="34" charset="0"/>
              </a:rPr>
              <a:t> quo cum </a:t>
            </a:r>
            <a:r>
              <a:rPr lang="de-DE" altLang="de-DE" sz="1600" dirty="0" err="1">
                <a:solidFill>
                  <a:schemeClr val="tx1">
                    <a:lumMod val="50000"/>
                    <a:lumOff val="50000"/>
                  </a:schemeClr>
                </a:solidFill>
                <a:latin typeface="Calibri" panose="020F0502020204030204" pitchFamily="34" charset="0"/>
              </a:rPr>
              <a:t>desti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a:t>
            </a:r>
            <a:r>
              <a:rPr lang="de-DE" altLang="de-DE" sz="1600" dirty="0">
                <a:solidFill>
                  <a:schemeClr val="tx1">
                    <a:lumMod val="50000"/>
                    <a:lumOff val="50000"/>
                  </a:schemeClr>
                </a:solidFill>
                <a:latin typeface="Calibri" panose="020F0502020204030204" pitchFamily="34" charset="0"/>
              </a:rPr>
              <a:t>.</a:t>
            </a:r>
          </a:p>
          <a:p>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endParaRPr lang="de-DE" altLang="de-DE" sz="1600" dirty="0">
              <a:solidFill>
                <a:schemeClr val="tx1">
                  <a:lumMod val="50000"/>
                  <a:lumOff val="50000"/>
                </a:schemeClr>
              </a:solidFill>
              <a:latin typeface="Calibri" panose="020F0502020204030204" pitchFamily="34" charset="0"/>
            </a:endParaRP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35227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Tree>
    <p:extLst>
      <p:ext uri="{BB962C8B-B14F-4D97-AF65-F5344CB8AC3E}">
        <p14:creationId xmlns:p14="http://schemas.microsoft.com/office/powerpoint/2010/main" val="32649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Text und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348880"/>
            <a:ext cx="6918515" cy="3885390"/>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a:t>
            </a:r>
          </a:p>
          <a:p>
            <a:pPr marL="342900" indent="-342900">
              <a:spcBef>
                <a:spcPts val="300"/>
              </a:spcBef>
              <a:buFont typeface="Courier New" panose="02070309020205020404" pitchFamily="49" charset="0"/>
              <a:buChar char="o"/>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22"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33069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mit mehreren Bildern">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31"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2" name="Bildplatzhalter 12"/>
          <p:cNvSpPr>
            <a:spLocks noGrp="1"/>
          </p:cNvSpPr>
          <p:nvPr>
            <p:ph type="pic" sz="quarter" idx="16"/>
          </p:nvPr>
        </p:nvSpPr>
        <p:spPr>
          <a:xfrm>
            <a:off x="4315599"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3" name="Bildplatzhalter 12"/>
          <p:cNvSpPr>
            <a:spLocks noGrp="1"/>
          </p:cNvSpPr>
          <p:nvPr>
            <p:ph type="pic" sz="quarter" idx="17"/>
          </p:nvPr>
        </p:nvSpPr>
        <p:spPr>
          <a:xfrm>
            <a:off x="713657"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8527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mit einem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17" name="Bildplatzhalter 12"/>
          <p:cNvSpPr>
            <a:spLocks noGrp="1"/>
          </p:cNvSpPr>
          <p:nvPr>
            <p:ph type="pic" sz="quarter" idx="17"/>
          </p:nvPr>
        </p:nvSpPr>
        <p:spPr>
          <a:xfrm>
            <a:off x="713657" y="2276872"/>
            <a:ext cx="10604583"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00223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610102" y="426150"/>
            <a:ext cx="10286431" cy="338554"/>
          </a:xfrm>
          <a:prstGeom prst="rect">
            <a:avLst/>
          </a:prstGeom>
        </p:spPr>
        <p:txBody>
          <a:bodyPr wrap="square">
            <a:spAutoFit/>
          </a:bodyPr>
          <a:lstStyle/>
          <a:p>
            <a:pPr>
              <a:defRPr/>
            </a:pPr>
            <a:r>
              <a:rPr lang="de-DE" sz="1600" b="1" i="0" u="none" strike="noStrike" baseline="0" dirty="0">
                <a:solidFill>
                  <a:schemeClr val="tx1">
                    <a:lumMod val="50000"/>
                    <a:lumOff val="50000"/>
                  </a:schemeClr>
                </a:solidFill>
                <a:effectLst/>
                <a:latin typeface="Calibri" panose="020F0502020204030204" pitchFamily="34" charset="0"/>
                <a:ea typeface="MS PGothic" pitchFamily="34" charset="-128"/>
                <a:cs typeface="Trebuchet MS"/>
              </a:rPr>
              <a:t>Titel der Präsentation im Folienmaster angeben</a:t>
            </a:r>
          </a:p>
        </p:txBody>
      </p:sp>
    </p:spTree>
  </p:cSld>
  <p:clrMap bg1="lt1" tx1="dk1" bg2="lt2" tx2="dk2" accent1="accent1" accent2="accent2" accent3="accent3" accent4="accent4" accent5="accent5" accent6="accent6" hlink="hlink" folHlink="folHlink"/>
  <p:sldLayoutIdLst>
    <p:sldLayoutId id="2147483690" r:id="rId1"/>
    <p:sldLayoutId id="2147483686" r:id="rId2"/>
    <p:sldLayoutId id="2147483697" r:id="rId3"/>
    <p:sldLayoutId id="2147483685" r:id="rId4"/>
    <p:sldLayoutId id="2147483695" r:id="rId5"/>
    <p:sldLayoutId id="2147483684" r:id="rId6"/>
    <p:sldLayoutId id="2147483692" r:id="rId7"/>
    <p:sldLayoutId id="2147483693" r:id="rId8"/>
    <p:sldLayoutId id="2147483694" r:id="rId9"/>
    <p:sldLayoutId id="2147483696" r:id="rId10"/>
    <p:sldLayoutId id="2147483687" r:id="rId11"/>
    <p:sldLayoutId id="2147483688" r:id="rId12"/>
    <p:sldLayoutId id="2147483689" r:id="rId13"/>
    <p:sldLayoutId id="2147483691"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Unicode" pitchFamily="34" charset="0"/>
        </a:defRPr>
      </a:lvl2pPr>
      <a:lvl3pPr algn="ctr" rtl="0" eaLnBrk="1" fontAlgn="base" hangingPunct="1">
        <a:spcBef>
          <a:spcPct val="0"/>
        </a:spcBef>
        <a:spcAft>
          <a:spcPct val="0"/>
        </a:spcAft>
        <a:defRPr sz="4400">
          <a:solidFill>
            <a:schemeClr val="tx2"/>
          </a:solidFill>
          <a:latin typeface="Lucida Sans Unicode" pitchFamily="34" charset="0"/>
        </a:defRPr>
      </a:lvl3pPr>
      <a:lvl4pPr algn="ctr" rtl="0" eaLnBrk="1" fontAlgn="base" hangingPunct="1">
        <a:spcBef>
          <a:spcPct val="0"/>
        </a:spcBef>
        <a:spcAft>
          <a:spcPct val="0"/>
        </a:spcAft>
        <a:defRPr sz="4400">
          <a:solidFill>
            <a:schemeClr val="tx2"/>
          </a:solidFill>
          <a:latin typeface="Lucida Sans Unicode" pitchFamily="34" charset="0"/>
        </a:defRPr>
      </a:lvl4pPr>
      <a:lvl5pPr algn="ctr" rtl="0" eaLnBrk="1" fontAlgn="base" hangingPunct="1">
        <a:spcBef>
          <a:spcPct val="0"/>
        </a:spcBef>
        <a:spcAft>
          <a:spcPct val="0"/>
        </a:spcAft>
        <a:defRPr sz="4400">
          <a:solidFill>
            <a:schemeClr val="tx2"/>
          </a:solidFill>
          <a:latin typeface="Lucida Sans Unicode"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911424" y="848768"/>
            <a:ext cx="7949480" cy="707886"/>
          </a:xfrm>
          <a:prstGeom prst="rect">
            <a:avLst/>
          </a:prstGeom>
        </p:spPr>
        <p:txBody>
          <a:bodyPr wrap="square" lIns="0" tIns="45720" rIns="91440" bIns="45720" anchor="t">
            <a:spAutoFit/>
          </a:bodyPr>
          <a:lstStyle/>
          <a:p>
            <a:pPr>
              <a:defRPr/>
            </a:pPr>
            <a:r>
              <a:rPr lang="de-DE" sz="4000" b="1" dirty="0">
                <a:solidFill>
                  <a:schemeClr val="accent2"/>
                </a:solidFill>
                <a:latin typeface="Calibri"/>
                <a:ea typeface="MS PGothic"/>
                <a:cs typeface="Trebuchet MS"/>
              </a:rPr>
              <a:t>Arbeitssicherheit</a:t>
            </a:r>
            <a:endParaRPr lang="de-DE" sz="4000" b="1" dirty="0">
              <a:solidFill>
                <a:schemeClr val="accent2"/>
              </a:solidFill>
              <a:latin typeface="Calibri" panose="020F0502020204030204" pitchFamily="34" charset="0"/>
              <a:ea typeface="MS PGothic" pitchFamily="34" charset="-128"/>
              <a:cs typeface="Trebuchet MS"/>
            </a:endParaRPr>
          </a:p>
        </p:txBody>
      </p:sp>
      <p:sp>
        <p:nvSpPr>
          <p:cNvPr id="20" name="Rechteck 19"/>
          <p:cNvSpPr/>
          <p:nvPr/>
        </p:nvSpPr>
        <p:spPr>
          <a:xfrm>
            <a:off x="911424" y="1424335"/>
            <a:ext cx="6120680" cy="461665"/>
          </a:xfrm>
          <a:prstGeom prst="rect">
            <a:avLst/>
          </a:prstGeom>
        </p:spPr>
        <p:txBody>
          <a:bodyPr wrap="square" lIns="0" tIns="45720" rIns="91440" bIns="45720" anchor="t">
            <a:spAutoFit/>
          </a:bodyPr>
          <a:lstStyle/>
          <a:p>
            <a:r>
              <a:rPr lang="de-DE" altLang="de-DE" sz="2400" b="1" dirty="0">
                <a:solidFill>
                  <a:schemeClr val="bg1"/>
                </a:solidFill>
                <a:latin typeface="Calibri"/>
                <a:cs typeface="Arial"/>
              </a:rPr>
              <a:t>Arbeits- und Umgebungstemperaturen</a:t>
            </a:r>
            <a:endParaRPr lang="de-DE" altLang="de-DE" sz="2400" b="1" dirty="0">
              <a:solidFill>
                <a:schemeClr val="bg1"/>
              </a:solidFill>
              <a:latin typeface="Calibri"/>
            </a:endParaRPr>
          </a:p>
        </p:txBody>
      </p:sp>
    </p:spTree>
    <p:extLst>
      <p:ext uri="{BB962C8B-B14F-4D97-AF65-F5344CB8AC3E}">
        <p14:creationId xmlns:p14="http://schemas.microsoft.com/office/powerpoint/2010/main" val="301816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61FE70-F760-4A4B-8FE5-CD5760EF9421}"/>
              </a:ext>
            </a:extLst>
          </p:cNvPr>
          <p:cNvSpPr>
            <a:spLocks noGrp="1"/>
          </p:cNvSpPr>
          <p:nvPr>
            <p:ph type="body" sz="quarter" idx="12"/>
          </p:nvPr>
        </p:nvSpPr>
        <p:spPr/>
        <p:txBody>
          <a:bodyPr lIns="0" tIns="45720" rIns="91440" bIns="45720" anchor="t"/>
          <a:lstStyle/>
          <a:p>
            <a:r>
              <a:rPr lang="de-DE" dirty="0">
                <a:latin typeface="Calibri"/>
                <a:cs typeface="Calibri"/>
              </a:rPr>
              <a:t>Im Kühlhaus</a:t>
            </a:r>
            <a:endParaRPr lang="de-DE" dirty="0">
              <a:latin typeface="Calibri"/>
              <a:cs typeface="Calibri" panose="020F0502020204030204" pitchFamily="34" charset="0"/>
            </a:endParaRPr>
          </a:p>
          <a:p>
            <a:endParaRPr lang="de-DE" dirty="0">
              <a:cs typeface="Calibri"/>
            </a:endParaRPr>
          </a:p>
          <a:p>
            <a:r>
              <a:rPr lang="de-DE" dirty="0">
                <a:latin typeface="Calibri"/>
                <a:cs typeface="Calibri"/>
              </a:rPr>
              <a:t>Bei Kältearbeiten muss geeignete Persönliche Schutzausrüstung getragen werden. Die Schutzkleidung ist entsprechend den Temperaturen, den Verweilzeiten und der jeweiligen Tätigkeit auszuwählen.</a:t>
            </a:r>
            <a:endParaRPr lang="de-DE" dirty="0">
              <a:latin typeface="Calibri"/>
            </a:endParaRPr>
          </a:p>
          <a:p>
            <a:endParaRPr lang="de-DE" dirty="0">
              <a:cs typeface="Calibri"/>
            </a:endParaRPr>
          </a:p>
          <a:p>
            <a:r>
              <a:rPr lang="de-DE" dirty="0">
                <a:latin typeface="Calibri"/>
                <a:cs typeface="Calibri"/>
              </a:rPr>
              <a:t>Bei Temperaturen über -5 °C kann die normale Arbeitskleidung mit warmer Unterwäsche ausreichend sein. Bei tieferen Temperaturen ist eine besondere Kälteschutzkleidung, ggf. auch für Gesicht, Hände und Füße, erforderlich. Bauarbeitern wiederum ist eine speziell geprüfte Winterschutzkleidung zur Verfügung zu stellen, die gegen Nässe und gegen Kälte schützt. Kälteschutzkleidung ist, wie jede Persönliche Schutzausrüstung, vom Unternehmer bereitzustellen und von den Beschäftigten zu tragen.</a:t>
            </a:r>
            <a:endParaRPr lang="de-DE" dirty="0">
              <a:latin typeface="Calibri"/>
            </a:endParaRPr>
          </a:p>
          <a:p>
            <a:endParaRPr lang="de-DE" dirty="0">
              <a:cs typeface="Calibri"/>
            </a:endParaRPr>
          </a:p>
        </p:txBody>
      </p:sp>
      <p:sp>
        <p:nvSpPr>
          <p:cNvPr id="3" name="Textplatzhalter 2">
            <a:extLst>
              <a:ext uri="{FF2B5EF4-FFF2-40B4-BE49-F238E27FC236}">
                <a16:creationId xmlns:a16="http://schemas.microsoft.com/office/drawing/2014/main" id="{DD01CF6E-0F9A-4E50-AEB7-B008886D24D3}"/>
              </a:ext>
            </a:extLst>
          </p:cNvPr>
          <p:cNvSpPr>
            <a:spLocks noGrp="1"/>
          </p:cNvSpPr>
          <p:nvPr>
            <p:ph type="body" sz="quarter" idx="10"/>
          </p:nvPr>
        </p:nvSpPr>
        <p:spPr/>
        <p:txBody>
          <a:bodyPr lIns="0" tIns="45720" rIns="91440" bIns="45720" anchor="t"/>
          <a:lstStyle/>
          <a:p>
            <a:r>
              <a:rPr lang="de-DE" dirty="0">
                <a:latin typeface="Calibri"/>
                <a:cs typeface="Calibri"/>
              </a:rPr>
              <a:t>Arbeiten unter erschwerten Bedingungen</a:t>
            </a:r>
            <a:endParaRPr lang="de-DE" dirty="0"/>
          </a:p>
        </p:txBody>
      </p:sp>
    </p:spTree>
    <p:extLst>
      <p:ext uri="{BB962C8B-B14F-4D97-AF65-F5344CB8AC3E}">
        <p14:creationId xmlns:p14="http://schemas.microsoft.com/office/powerpoint/2010/main" val="22053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5CF7B5-2F93-4F15-85A2-84F9DEE0B2C8}"/>
              </a:ext>
            </a:extLst>
          </p:cNvPr>
          <p:cNvSpPr>
            <a:spLocks noGrp="1"/>
          </p:cNvSpPr>
          <p:nvPr>
            <p:ph type="body" sz="quarter" idx="12"/>
          </p:nvPr>
        </p:nvSpPr>
        <p:spPr/>
        <p:txBody>
          <a:bodyPr lIns="0" tIns="45720" rIns="91440" bIns="45720" anchor="t"/>
          <a:lstStyle/>
          <a:p>
            <a:r>
              <a:rPr lang="de-DE" dirty="0">
                <a:latin typeface="Calibri"/>
                <a:cs typeface="Calibri"/>
              </a:rPr>
              <a:t>Im Freien</a:t>
            </a:r>
            <a:endParaRPr lang="de-DE" dirty="0">
              <a:latin typeface="Calibri"/>
              <a:cs typeface="Calibri" panose="020F0502020204030204" pitchFamily="34" charset="0"/>
            </a:endParaRPr>
          </a:p>
          <a:p>
            <a:endParaRPr lang="de-DE" dirty="0">
              <a:cs typeface="Calibri"/>
            </a:endParaRPr>
          </a:p>
          <a:p>
            <a:r>
              <a:rPr lang="de-DE" dirty="0">
                <a:latin typeface="Calibri"/>
                <a:cs typeface="Calibri"/>
              </a:rPr>
              <a:t>Die Kleidung muss den Witterungsansprüchen genügen.</a:t>
            </a:r>
            <a:br>
              <a:rPr lang="de-DE" dirty="0">
                <a:cs typeface="Calibri"/>
              </a:rPr>
            </a:br>
            <a:r>
              <a:rPr lang="de-DE" dirty="0">
                <a:latin typeface="Calibri"/>
                <a:cs typeface="Calibri"/>
              </a:rPr>
              <a:t>(Kälte, Nässe, Wind)</a:t>
            </a:r>
            <a:endParaRPr lang="de-DE" dirty="0">
              <a:latin typeface="Calibri"/>
            </a:endParaRPr>
          </a:p>
          <a:p>
            <a:endParaRPr lang="de-DE" dirty="0">
              <a:cs typeface="Calibri"/>
            </a:endParaRPr>
          </a:p>
        </p:txBody>
      </p:sp>
      <p:sp>
        <p:nvSpPr>
          <p:cNvPr id="3" name="Textplatzhalter 2">
            <a:extLst>
              <a:ext uri="{FF2B5EF4-FFF2-40B4-BE49-F238E27FC236}">
                <a16:creationId xmlns:a16="http://schemas.microsoft.com/office/drawing/2014/main" id="{DF7BDAC5-6105-4DE4-BDFC-415CCD5FD479}"/>
              </a:ext>
            </a:extLst>
          </p:cNvPr>
          <p:cNvSpPr>
            <a:spLocks noGrp="1"/>
          </p:cNvSpPr>
          <p:nvPr>
            <p:ph type="body" sz="quarter" idx="10"/>
          </p:nvPr>
        </p:nvSpPr>
        <p:spPr/>
        <p:txBody>
          <a:bodyPr lIns="0" tIns="45720" rIns="91440" bIns="45720" anchor="t"/>
          <a:lstStyle/>
          <a:p>
            <a:r>
              <a:rPr lang="de-DE" dirty="0">
                <a:latin typeface="Calibri"/>
                <a:cs typeface="Calibri"/>
              </a:rPr>
              <a:t>Arbeiten unter erschwerten Bedingungen</a:t>
            </a:r>
            <a:endParaRPr lang="de-DE" dirty="0"/>
          </a:p>
        </p:txBody>
      </p:sp>
    </p:spTree>
    <p:extLst>
      <p:ext uri="{BB962C8B-B14F-4D97-AF65-F5344CB8AC3E}">
        <p14:creationId xmlns:p14="http://schemas.microsoft.com/office/powerpoint/2010/main" val="47815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BE3D256-5285-5E4B-A341-5BC3054002C9}"/>
              </a:ext>
            </a:extLst>
          </p:cNvPr>
          <p:cNvSpPr>
            <a:spLocks noGrp="1"/>
          </p:cNvSpPr>
          <p:nvPr>
            <p:ph type="body" sz="quarter" idx="10"/>
          </p:nvPr>
        </p:nvSpPr>
        <p:spPr/>
        <p:txBody>
          <a:bodyPr lIns="0" tIns="45720" rIns="91440" bIns="45720" anchor="t"/>
          <a:lstStyle/>
          <a:p>
            <a:r>
              <a:rPr lang="de-DE" dirty="0">
                <a:latin typeface="Calibri"/>
                <a:cs typeface="Calibri"/>
              </a:rPr>
              <a:t>Vorschriften</a:t>
            </a:r>
            <a:endParaRPr lang="de-DE" dirty="0">
              <a:cs typeface="Calibri"/>
            </a:endParaRPr>
          </a:p>
        </p:txBody>
      </p:sp>
      <p:sp>
        <p:nvSpPr>
          <p:cNvPr id="5" name="Textplatzhalter 4">
            <a:extLst>
              <a:ext uri="{FF2B5EF4-FFF2-40B4-BE49-F238E27FC236}">
                <a16:creationId xmlns:a16="http://schemas.microsoft.com/office/drawing/2014/main" id="{5A8D06B1-F3F9-9540-ABD3-859FF187E62F}"/>
              </a:ext>
            </a:extLst>
          </p:cNvPr>
          <p:cNvSpPr>
            <a:spLocks noGrp="1"/>
          </p:cNvSpPr>
          <p:nvPr>
            <p:ph type="body" sz="quarter" idx="12"/>
          </p:nvPr>
        </p:nvSpPr>
        <p:spPr/>
        <p:txBody>
          <a:bodyPr lIns="0" tIns="45720" rIns="91440" bIns="45720" anchor="t"/>
          <a:lstStyle/>
          <a:p>
            <a:r>
              <a:rPr lang="de-DE" dirty="0">
                <a:latin typeface="Calibri"/>
                <a:cs typeface="Calibri"/>
              </a:rPr>
              <a:t>In Räumen mit Temperaturen unter -25 °C dürfen sich die Beschäftigten nicht länger als 2 Stunden ununterbrochen aufhalten. Nach dieser Zeit müssen sie den Raum für mind. 15 Minuten zum Aufwärmen verlassen. Sofern der Raum weniger als 15 Minuten verlassen wird, gilt dies nicht als eine Unterbrechung der Aufenthaltszeit. Insgesamt dürfen sich Arbeitnehmer nicht länger als 8 Stunden täglich in Räumen mit Temperaturen unter -25 °C aufhalten.</a:t>
            </a:r>
            <a:endParaRPr lang="de-DE" dirty="0">
              <a:latin typeface="Calibri"/>
              <a:cs typeface="Calibri" panose="020F0502020204030204" pitchFamily="34" charset="0"/>
            </a:endParaRPr>
          </a:p>
          <a:p>
            <a:endParaRPr lang="de-DE" dirty="0">
              <a:cs typeface="Calibri"/>
            </a:endParaRPr>
          </a:p>
        </p:txBody>
      </p:sp>
    </p:spTree>
    <p:extLst>
      <p:ext uri="{BB962C8B-B14F-4D97-AF65-F5344CB8AC3E}">
        <p14:creationId xmlns:p14="http://schemas.microsoft.com/office/powerpoint/2010/main" val="119562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BE3D256-5285-5E4B-A341-5BC3054002C9}"/>
              </a:ext>
            </a:extLst>
          </p:cNvPr>
          <p:cNvSpPr>
            <a:spLocks noGrp="1"/>
          </p:cNvSpPr>
          <p:nvPr>
            <p:ph type="body" sz="quarter" idx="10"/>
          </p:nvPr>
        </p:nvSpPr>
        <p:spPr/>
        <p:txBody>
          <a:bodyPr lIns="0" tIns="45720" rIns="91440" bIns="45720" anchor="t"/>
          <a:lstStyle/>
          <a:p>
            <a:r>
              <a:rPr lang="de-DE" dirty="0">
                <a:latin typeface="Calibri"/>
                <a:cs typeface="Calibri"/>
              </a:rPr>
              <a:t>Vorschriften</a:t>
            </a:r>
            <a:endParaRPr lang="de-DE" dirty="0">
              <a:cs typeface="Calibri"/>
            </a:endParaRPr>
          </a:p>
        </p:txBody>
      </p:sp>
      <p:sp>
        <p:nvSpPr>
          <p:cNvPr id="5" name="Textplatzhalter 4">
            <a:extLst>
              <a:ext uri="{FF2B5EF4-FFF2-40B4-BE49-F238E27FC236}">
                <a16:creationId xmlns:a16="http://schemas.microsoft.com/office/drawing/2014/main" id="{5A8D06B1-F3F9-9540-ABD3-859FF187E62F}"/>
              </a:ext>
            </a:extLst>
          </p:cNvPr>
          <p:cNvSpPr>
            <a:spLocks noGrp="1"/>
          </p:cNvSpPr>
          <p:nvPr>
            <p:ph type="body" sz="quarter" idx="12"/>
          </p:nvPr>
        </p:nvSpPr>
        <p:spPr/>
        <p:txBody>
          <a:bodyPr lIns="0" tIns="45720" rIns="91440" bIns="45720" anchor="t"/>
          <a:lstStyle/>
          <a:p>
            <a:r>
              <a:rPr lang="de-DE" dirty="0">
                <a:latin typeface="Calibri"/>
                <a:cs typeface="Calibri"/>
              </a:rPr>
              <a:t>Sofern bei Temperaturen unter -25 °C gearbeitet wird, müssen die Beschäftigten gemäß Verordnung zur arbeitsmedizinischen Vorsorge (</a:t>
            </a:r>
            <a:r>
              <a:rPr lang="de-DE" dirty="0" err="1">
                <a:latin typeface="Calibri"/>
                <a:cs typeface="Calibri"/>
              </a:rPr>
              <a:t>ArbMedVV</a:t>
            </a:r>
            <a:r>
              <a:rPr lang="de-DE" dirty="0">
                <a:latin typeface="Calibri"/>
                <a:cs typeface="Calibri"/>
              </a:rPr>
              <a:t>) an der Pflichtvorsorge "Tätigkeiten mit extremer Kältebelastung" (ehem. G 21) teilnehmen. Um diesen Anforderungen zu entgehen, wird in Tiefkühlhäusern (z. B. bei der Lagerung gefrorener Lebensmittel) meistens mit einer Temperatur gearbeitet, die etwas oberhalb von -25° C liegt.</a:t>
            </a:r>
          </a:p>
          <a:p>
            <a:endParaRPr lang="de-DE" dirty="0">
              <a:cs typeface="Calibri"/>
            </a:endParaRPr>
          </a:p>
        </p:txBody>
      </p:sp>
    </p:spTree>
    <p:extLst>
      <p:ext uri="{BB962C8B-B14F-4D97-AF65-F5344CB8AC3E}">
        <p14:creationId xmlns:p14="http://schemas.microsoft.com/office/powerpoint/2010/main" val="171386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BE3D256-5285-5E4B-A341-5BC3054002C9}"/>
              </a:ext>
            </a:extLst>
          </p:cNvPr>
          <p:cNvSpPr>
            <a:spLocks noGrp="1"/>
          </p:cNvSpPr>
          <p:nvPr>
            <p:ph type="body" sz="quarter" idx="10"/>
          </p:nvPr>
        </p:nvSpPr>
        <p:spPr/>
        <p:txBody>
          <a:bodyPr lIns="0" tIns="45720" rIns="91440" bIns="45720" anchor="t"/>
          <a:lstStyle/>
          <a:p>
            <a:r>
              <a:rPr lang="de-DE" dirty="0">
                <a:latin typeface="Calibri"/>
                <a:cs typeface="Calibri"/>
              </a:rPr>
              <a:t>Vorschriften</a:t>
            </a:r>
            <a:endParaRPr lang="de-DE" dirty="0">
              <a:cs typeface="Calibri"/>
            </a:endParaRPr>
          </a:p>
        </p:txBody>
      </p:sp>
      <p:sp>
        <p:nvSpPr>
          <p:cNvPr id="5" name="Textplatzhalter 4">
            <a:extLst>
              <a:ext uri="{FF2B5EF4-FFF2-40B4-BE49-F238E27FC236}">
                <a16:creationId xmlns:a16="http://schemas.microsoft.com/office/drawing/2014/main" id="{5A8D06B1-F3F9-9540-ABD3-859FF187E62F}"/>
              </a:ext>
            </a:extLst>
          </p:cNvPr>
          <p:cNvSpPr>
            <a:spLocks noGrp="1"/>
          </p:cNvSpPr>
          <p:nvPr>
            <p:ph type="body" sz="quarter" idx="12"/>
          </p:nvPr>
        </p:nvSpPr>
        <p:spPr/>
        <p:txBody>
          <a:bodyPr lIns="0" tIns="45720" rIns="91440" bIns="45720" anchor="t"/>
          <a:lstStyle/>
          <a:p>
            <a:r>
              <a:rPr lang="de-DE" dirty="0">
                <a:latin typeface="Calibri"/>
                <a:cs typeface="Calibri"/>
              </a:rPr>
              <a:t>Sollte die Temperatur in Räumen unter -45 °C liegen, dürfen Beschäftigte nur dann tätig werden, wenn vorher durch die Berufsgenossenschaft sowie die für den medizinischen Arbeitsschutz zuständige Behörde entsprechende Aufenthalts- und Aufwärmzeiten festgelegt wurden.</a:t>
            </a:r>
          </a:p>
          <a:p>
            <a:endParaRPr lang="de-DE" dirty="0">
              <a:cs typeface="Calibri"/>
            </a:endParaRPr>
          </a:p>
        </p:txBody>
      </p:sp>
    </p:spTree>
    <p:extLst>
      <p:ext uri="{BB962C8B-B14F-4D97-AF65-F5344CB8AC3E}">
        <p14:creationId xmlns:p14="http://schemas.microsoft.com/office/powerpoint/2010/main" val="120878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DA71969-20B9-5746-A04F-8FD9FC10589D}"/>
              </a:ext>
            </a:extLst>
          </p:cNvPr>
          <p:cNvSpPr>
            <a:spLocks noGrp="1"/>
          </p:cNvSpPr>
          <p:nvPr>
            <p:ph type="body" sz="quarter" idx="10"/>
          </p:nvPr>
        </p:nvSpPr>
        <p:spPr/>
        <p:txBody>
          <a:bodyPr lIns="0" tIns="45720" rIns="91440" bIns="45720" anchor="t"/>
          <a:lstStyle/>
          <a:p>
            <a:r>
              <a:rPr lang="de-DE" dirty="0">
                <a:latin typeface="Calibri"/>
                <a:cs typeface="Calibri"/>
              </a:rPr>
              <a:t>Hilfestellung</a:t>
            </a:r>
            <a:endParaRPr lang="de-DE" dirty="0"/>
          </a:p>
        </p:txBody>
      </p:sp>
      <p:sp>
        <p:nvSpPr>
          <p:cNvPr id="5" name="Textplatzhalter 4">
            <a:extLst>
              <a:ext uri="{FF2B5EF4-FFF2-40B4-BE49-F238E27FC236}">
                <a16:creationId xmlns:a16="http://schemas.microsoft.com/office/drawing/2014/main" id="{FED1E75D-97E1-C548-9840-F7B23528B157}"/>
              </a:ext>
            </a:extLst>
          </p:cNvPr>
          <p:cNvSpPr>
            <a:spLocks noGrp="1"/>
          </p:cNvSpPr>
          <p:nvPr>
            <p:ph type="body" sz="quarter" idx="15"/>
          </p:nvPr>
        </p:nvSpPr>
        <p:spPr/>
        <p:txBody>
          <a:bodyPr lIns="0" tIns="45720" rIns="91440" bIns="45720" anchor="t"/>
          <a:lstStyle/>
          <a:p>
            <a:pPr marL="0" indent="0">
              <a:buNone/>
            </a:pPr>
            <a:r>
              <a:rPr lang="de-DE" dirty="0">
                <a:cs typeface="Calibri"/>
              </a:rPr>
              <a:t>Die BG bietet zahlreiche Informationen zum Thema an:</a:t>
            </a:r>
            <a:endParaRPr lang="de-DE" dirty="0">
              <a:cs typeface="Calibri" panose="020F0502020204030204" pitchFamily="34" charset="0"/>
            </a:endParaRPr>
          </a:p>
          <a:p>
            <a:endParaRPr lang="de-DE" dirty="0">
              <a:cs typeface="Calibri"/>
            </a:endParaRPr>
          </a:p>
          <a:p>
            <a:r>
              <a:rPr lang="de-DE" dirty="0">
                <a:cs typeface="Calibri"/>
              </a:rPr>
              <a:t>DGUV Information 215-510 – Beurteilung des Raumklimas </a:t>
            </a:r>
            <a:endParaRPr lang="de-DE" dirty="0"/>
          </a:p>
          <a:p>
            <a:r>
              <a:rPr lang="de-DE" dirty="0">
                <a:cs typeface="Calibri"/>
              </a:rPr>
              <a:t>DGUV Information 215-444 – Sonnenschutz im Büro </a:t>
            </a:r>
            <a:endParaRPr lang="de-DE" dirty="0"/>
          </a:p>
          <a:p>
            <a:r>
              <a:rPr lang="de-DE" dirty="0">
                <a:cs typeface="Calibri"/>
              </a:rPr>
              <a:t>DGUV Information 213-002 – Hitzearbeit erkennen </a:t>
            </a:r>
            <a:endParaRPr lang="de-DE" dirty="0"/>
          </a:p>
          <a:p>
            <a:r>
              <a:rPr lang="de-DE" dirty="0">
                <a:cs typeface="Calibri"/>
              </a:rPr>
              <a:t>DGUV Information 213-022 – Beurteilung von Hitzearbeit</a:t>
            </a:r>
            <a:endParaRPr lang="de-DE" dirty="0"/>
          </a:p>
          <a:p>
            <a:endParaRPr lang="de-DE" dirty="0">
              <a:cs typeface="Calibri"/>
            </a:endParaRPr>
          </a:p>
        </p:txBody>
      </p:sp>
    </p:spTree>
    <p:extLst>
      <p:ext uri="{BB962C8B-B14F-4D97-AF65-F5344CB8AC3E}">
        <p14:creationId xmlns:p14="http://schemas.microsoft.com/office/powerpoint/2010/main" val="259379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53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082C45-3A48-CB43-8939-DD5C9D0DDC94}"/>
              </a:ext>
            </a:extLst>
          </p:cNvPr>
          <p:cNvSpPr>
            <a:spLocks noGrp="1"/>
          </p:cNvSpPr>
          <p:nvPr>
            <p:ph type="body" sz="quarter" idx="10"/>
          </p:nvPr>
        </p:nvSpPr>
        <p:spPr/>
        <p:txBody>
          <a:bodyPr lIns="216000" tIns="45720" rIns="91440" bIns="45720" anchor="t"/>
          <a:lstStyle/>
          <a:p>
            <a:r>
              <a:rPr lang="de-DE" dirty="0">
                <a:latin typeface="Calibri"/>
                <a:cs typeface="Calibri"/>
              </a:rPr>
              <a:t>Folgen der falschen Umgebungstemperatur</a:t>
            </a:r>
            <a:endParaRPr lang="de-DE" dirty="0"/>
          </a:p>
        </p:txBody>
      </p:sp>
      <p:sp>
        <p:nvSpPr>
          <p:cNvPr id="3" name="Textplatzhalter 2">
            <a:extLst>
              <a:ext uri="{FF2B5EF4-FFF2-40B4-BE49-F238E27FC236}">
                <a16:creationId xmlns:a16="http://schemas.microsoft.com/office/drawing/2014/main" id="{849BAC83-A308-4543-AC73-380763AF1CC7}"/>
              </a:ext>
            </a:extLst>
          </p:cNvPr>
          <p:cNvSpPr>
            <a:spLocks noGrp="1"/>
          </p:cNvSpPr>
          <p:nvPr>
            <p:ph type="body" sz="quarter" idx="11"/>
          </p:nvPr>
        </p:nvSpPr>
        <p:spPr/>
        <p:txBody>
          <a:bodyPr lIns="216000" tIns="45720" rIns="91440" bIns="45720" anchor="t"/>
          <a:lstStyle/>
          <a:p>
            <a:r>
              <a:rPr lang="de-DE" dirty="0">
                <a:latin typeface="Calibri"/>
                <a:cs typeface="Calibri"/>
              </a:rPr>
              <a:t>Empfohlene Temperaturen</a:t>
            </a:r>
            <a:endParaRPr lang="de-DE" dirty="0"/>
          </a:p>
        </p:txBody>
      </p:sp>
      <p:sp>
        <p:nvSpPr>
          <p:cNvPr id="4" name="Textplatzhalter 3">
            <a:extLst>
              <a:ext uri="{FF2B5EF4-FFF2-40B4-BE49-F238E27FC236}">
                <a16:creationId xmlns:a16="http://schemas.microsoft.com/office/drawing/2014/main" id="{F05CB42F-4879-574F-8EEB-8EF0199BD6D6}"/>
              </a:ext>
            </a:extLst>
          </p:cNvPr>
          <p:cNvSpPr>
            <a:spLocks noGrp="1"/>
          </p:cNvSpPr>
          <p:nvPr>
            <p:ph type="body" sz="quarter" idx="12"/>
          </p:nvPr>
        </p:nvSpPr>
        <p:spPr/>
        <p:txBody>
          <a:bodyPr lIns="216000" tIns="45720" rIns="91440" bIns="45720" anchor="t"/>
          <a:lstStyle/>
          <a:p>
            <a:r>
              <a:rPr lang="de-DE" dirty="0">
                <a:latin typeface="Calibri"/>
                <a:cs typeface="Calibri"/>
              </a:rPr>
              <a:t>Maßnahmen bei Grenzwerten</a:t>
            </a:r>
            <a:endParaRPr lang="de-DE" dirty="0"/>
          </a:p>
        </p:txBody>
      </p:sp>
      <p:sp>
        <p:nvSpPr>
          <p:cNvPr id="5" name="Textplatzhalter 4">
            <a:extLst>
              <a:ext uri="{FF2B5EF4-FFF2-40B4-BE49-F238E27FC236}">
                <a16:creationId xmlns:a16="http://schemas.microsoft.com/office/drawing/2014/main" id="{B3D48BA0-D0BD-2145-8DC9-233ABB784C56}"/>
              </a:ext>
            </a:extLst>
          </p:cNvPr>
          <p:cNvSpPr>
            <a:spLocks noGrp="1"/>
          </p:cNvSpPr>
          <p:nvPr>
            <p:ph type="body" sz="quarter" idx="13"/>
          </p:nvPr>
        </p:nvSpPr>
        <p:spPr>
          <a:xfrm>
            <a:off x="2168407" y="3264051"/>
            <a:ext cx="7872875" cy="329898"/>
          </a:xfrm>
        </p:spPr>
        <p:txBody>
          <a:bodyPr lIns="216000" tIns="45720" rIns="91440" bIns="45720" anchor="t"/>
          <a:lstStyle/>
          <a:p>
            <a:r>
              <a:rPr lang="de-DE" dirty="0">
                <a:latin typeface="Calibri"/>
                <a:cs typeface="Calibri"/>
              </a:rPr>
              <a:t>Arbeiten unter erschwerten Bedingungen</a:t>
            </a:r>
            <a:endParaRPr lang="de-DE" dirty="0"/>
          </a:p>
        </p:txBody>
      </p:sp>
      <p:sp>
        <p:nvSpPr>
          <p:cNvPr id="6" name="Textplatzhalter 5">
            <a:extLst>
              <a:ext uri="{FF2B5EF4-FFF2-40B4-BE49-F238E27FC236}">
                <a16:creationId xmlns:a16="http://schemas.microsoft.com/office/drawing/2014/main" id="{783ADB82-6960-C741-BC42-478F38BDE571}"/>
              </a:ext>
            </a:extLst>
          </p:cNvPr>
          <p:cNvSpPr>
            <a:spLocks noGrp="1"/>
          </p:cNvSpPr>
          <p:nvPr>
            <p:ph type="body" sz="quarter" idx="14"/>
          </p:nvPr>
        </p:nvSpPr>
        <p:spPr>
          <a:xfrm>
            <a:off x="2168407" y="3693426"/>
            <a:ext cx="7872875" cy="329898"/>
          </a:xfrm>
        </p:spPr>
        <p:txBody>
          <a:bodyPr lIns="216000" tIns="45720" rIns="91440" bIns="45720" anchor="t"/>
          <a:lstStyle/>
          <a:p>
            <a:r>
              <a:rPr lang="de-DE" dirty="0">
                <a:latin typeface="Calibri"/>
                <a:cs typeface="Calibri"/>
              </a:rPr>
              <a:t>Vorschriften</a:t>
            </a:r>
            <a:endParaRPr lang="de-DE" dirty="0"/>
          </a:p>
        </p:txBody>
      </p:sp>
    </p:spTree>
    <p:extLst>
      <p:ext uri="{BB962C8B-B14F-4D97-AF65-F5344CB8AC3E}">
        <p14:creationId xmlns:p14="http://schemas.microsoft.com/office/powerpoint/2010/main" val="5435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08D2AF80-1D11-9447-9A8B-3897D2EC56D7}"/>
              </a:ext>
            </a:extLst>
          </p:cNvPr>
          <p:cNvSpPr>
            <a:spLocks noGrp="1"/>
          </p:cNvSpPr>
          <p:nvPr>
            <p:ph type="body" sz="quarter" idx="10"/>
          </p:nvPr>
        </p:nvSpPr>
        <p:spPr/>
        <p:txBody>
          <a:bodyPr lIns="91440" tIns="45720" rIns="91440" bIns="45720" anchor="t"/>
          <a:lstStyle/>
          <a:p>
            <a:r>
              <a:rPr lang="de-DE" dirty="0">
                <a:latin typeface="Calibri"/>
                <a:cs typeface="Calibri"/>
              </a:rPr>
              <a:t>Folgen der falschen Umgebungstemperatur</a:t>
            </a:r>
            <a:endParaRPr lang="de-DE" dirty="0"/>
          </a:p>
        </p:txBody>
      </p:sp>
    </p:spTree>
    <p:extLst>
      <p:ext uri="{BB962C8B-B14F-4D97-AF65-F5344CB8AC3E}">
        <p14:creationId xmlns:p14="http://schemas.microsoft.com/office/powerpoint/2010/main" val="55853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513F250-E1E1-A54B-8AE2-A8118363C89D}"/>
              </a:ext>
            </a:extLst>
          </p:cNvPr>
          <p:cNvSpPr>
            <a:spLocks noGrp="1"/>
          </p:cNvSpPr>
          <p:nvPr>
            <p:ph type="body" sz="quarter" idx="12"/>
          </p:nvPr>
        </p:nvSpPr>
        <p:spPr>
          <a:xfrm>
            <a:off x="713656" y="2044080"/>
            <a:ext cx="5283284" cy="4046174"/>
          </a:xfrm>
        </p:spPr>
        <p:txBody>
          <a:bodyPr lIns="0" tIns="45720" rIns="91440" bIns="45720" anchor="t"/>
          <a:lstStyle/>
          <a:p>
            <a:r>
              <a:rPr lang="de-DE" dirty="0">
                <a:latin typeface="Calibri"/>
                <a:cs typeface="Calibri"/>
              </a:rPr>
              <a:t>Schnelle Ermüdung </a:t>
            </a:r>
            <a:endParaRPr lang="de-DE" dirty="0">
              <a:cs typeface="Calibri" panose="020F0502020204030204" pitchFamily="34" charset="0"/>
            </a:endParaRPr>
          </a:p>
          <a:p>
            <a:r>
              <a:rPr lang="de-DE" dirty="0">
                <a:latin typeface="Calibri"/>
                <a:cs typeface="Calibri"/>
              </a:rPr>
              <a:t>Geringere Beweglichkeit</a:t>
            </a:r>
            <a:endParaRPr lang="de-DE" dirty="0">
              <a:latin typeface="Calibri"/>
            </a:endParaRPr>
          </a:p>
          <a:p>
            <a:r>
              <a:rPr lang="de-DE" dirty="0">
                <a:latin typeface="Calibri"/>
                <a:cs typeface="Calibri"/>
              </a:rPr>
              <a:t>Kreislaufbeschwerden</a:t>
            </a:r>
            <a:endParaRPr lang="de-DE" dirty="0">
              <a:latin typeface="Calibri"/>
            </a:endParaRPr>
          </a:p>
          <a:p>
            <a:r>
              <a:rPr lang="de-DE" dirty="0">
                <a:latin typeface="Calibri"/>
                <a:cs typeface="Calibri"/>
              </a:rPr>
              <a:t>Schmerzen in den Gelenken</a:t>
            </a:r>
            <a:endParaRPr lang="de-DE" dirty="0">
              <a:latin typeface="Calibri"/>
            </a:endParaRPr>
          </a:p>
          <a:p>
            <a:r>
              <a:rPr lang="de-DE" dirty="0">
                <a:latin typeface="Calibri"/>
                <a:cs typeface="Calibri"/>
              </a:rPr>
              <a:t>Kopfschmerzen</a:t>
            </a:r>
            <a:endParaRPr lang="de-DE" dirty="0">
              <a:latin typeface="Calibri"/>
            </a:endParaRPr>
          </a:p>
          <a:p>
            <a:r>
              <a:rPr lang="de-DE" dirty="0">
                <a:latin typeface="Calibri"/>
                <a:cs typeface="Calibri"/>
              </a:rPr>
              <a:t>Mangelnde Leistungsfähigkeit</a:t>
            </a:r>
            <a:endParaRPr lang="de-DE" dirty="0">
              <a:latin typeface="Calibri"/>
            </a:endParaRPr>
          </a:p>
          <a:p>
            <a:r>
              <a:rPr lang="de-DE" dirty="0">
                <a:latin typeface="Calibri"/>
                <a:cs typeface="Calibri"/>
              </a:rPr>
              <a:t>Erfrierungen</a:t>
            </a:r>
            <a:endParaRPr lang="de-DE" dirty="0">
              <a:latin typeface="Calibri"/>
            </a:endParaRPr>
          </a:p>
          <a:p>
            <a:r>
              <a:rPr lang="de-DE" dirty="0">
                <a:latin typeface="Calibri"/>
                <a:cs typeface="Calibri"/>
              </a:rPr>
              <a:t>Erkältung</a:t>
            </a:r>
            <a:endParaRPr lang="de-DE" dirty="0">
              <a:latin typeface="Calibri"/>
            </a:endParaRPr>
          </a:p>
          <a:p>
            <a:r>
              <a:rPr lang="de-DE" dirty="0">
                <a:latin typeface="Calibri"/>
                <a:cs typeface="Calibri"/>
              </a:rPr>
              <a:t>Psychische Belastung bis hin zur Depression</a:t>
            </a:r>
            <a:endParaRPr lang="de-DE" dirty="0">
              <a:latin typeface="Calibri"/>
            </a:endParaRPr>
          </a:p>
          <a:p>
            <a:endParaRPr lang="de-DE" dirty="0">
              <a:cs typeface="Calibri"/>
            </a:endParaRPr>
          </a:p>
        </p:txBody>
      </p:sp>
      <p:sp>
        <p:nvSpPr>
          <p:cNvPr id="3" name="Textplatzhalter 2">
            <a:extLst>
              <a:ext uri="{FF2B5EF4-FFF2-40B4-BE49-F238E27FC236}">
                <a16:creationId xmlns:a16="http://schemas.microsoft.com/office/drawing/2014/main" id="{5EA8B1DE-F172-AF46-AF1E-98FAA7F860F9}"/>
              </a:ext>
            </a:extLst>
          </p:cNvPr>
          <p:cNvSpPr>
            <a:spLocks noGrp="1"/>
          </p:cNvSpPr>
          <p:nvPr>
            <p:ph type="body" sz="quarter" idx="10"/>
          </p:nvPr>
        </p:nvSpPr>
        <p:spPr/>
        <p:txBody>
          <a:bodyPr lIns="0" tIns="45720" rIns="91440" bIns="45720" anchor="t"/>
          <a:lstStyle/>
          <a:p>
            <a:r>
              <a:rPr lang="de-DE" dirty="0">
                <a:latin typeface="Calibri"/>
                <a:cs typeface="Calibri"/>
              </a:rPr>
              <a:t>Folgen der falschen Umgebungstemperatur</a:t>
            </a:r>
            <a:endParaRPr lang="de-DE" dirty="0"/>
          </a:p>
        </p:txBody>
      </p:sp>
      <p:pic>
        <p:nvPicPr>
          <p:cNvPr id="2" name="Grafik 4" descr="Ein Bild, das weiß, blau enthält.&#10;&#10;Beschreibung automatisch generiert.">
            <a:extLst>
              <a:ext uri="{FF2B5EF4-FFF2-40B4-BE49-F238E27FC236}">
                <a16:creationId xmlns:a16="http://schemas.microsoft.com/office/drawing/2014/main" id="{37693F20-1539-4C51-B38B-15210ED4C2A2}"/>
              </a:ext>
            </a:extLst>
          </p:cNvPr>
          <p:cNvPicPr>
            <a:picLocks noChangeAspect="1"/>
          </p:cNvPicPr>
          <p:nvPr/>
        </p:nvPicPr>
        <p:blipFill>
          <a:blip r:embed="rId3"/>
          <a:stretch>
            <a:fillRect/>
          </a:stretch>
        </p:blipFill>
        <p:spPr>
          <a:xfrm>
            <a:off x="6858000" y="2095500"/>
            <a:ext cx="3302000" cy="2476500"/>
          </a:xfrm>
          <a:prstGeom prst="rect">
            <a:avLst/>
          </a:prstGeom>
        </p:spPr>
      </p:pic>
    </p:spTree>
    <p:extLst>
      <p:ext uri="{BB962C8B-B14F-4D97-AF65-F5344CB8AC3E}">
        <p14:creationId xmlns:p14="http://schemas.microsoft.com/office/powerpoint/2010/main" val="382367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0675F3-7A6D-4782-95E0-CF4BCDFCDA3F}"/>
              </a:ext>
            </a:extLst>
          </p:cNvPr>
          <p:cNvSpPr>
            <a:spLocks noGrp="1"/>
          </p:cNvSpPr>
          <p:nvPr>
            <p:ph type="body" sz="quarter" idx="10"/>
          </p:nvPr>
        </p:nvSpPr>
        <p:spPr/>
        <p:txBody>
          <a:bodyPr lIns="91440" tIns="45720" rIns="91440" bIns="45720" anchor="t"/>
          <a:lstStyle/>
          <a:p>
            <a:r>
              <a:rPr lang="de-DE" dirty="0">
                <a:latin typeface="Calibri"/>
                <a:cs typeface="Calibri"/>
              </a:rPr>
              <a:t>Empfohlene Temperaturen</a:t>
            </a:r>
            <a:endParaRPr lang="de-DE" dirty="0"/>
          </a:p>
        </p:txBody>
      </p:sp>
    </p:spTree>
    <p:extLst>
      <p:ext uri="{BB962C8B-B14F-4D97-AF65-F5344CB8AC3E}">
        <p14:creationId xmlns:p14="http://schemas.microsoft.com/office/powerpoint/2010/main" val="276345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37090A-E241-D746-8E51-A44732927FD9}"/>
              </a:ext>
            </a:extLst>
          </p:cNvPr>
          <p:cNvSpPr>
            <a:spLocks noGrp="1"/>
          </p:cNvSpPr>
          <p:nvPr>
            <p:ph type="body" sz="quarter" idx="12"/>
          </p:nvPr>
        </p:nvSpPr>
        <p:spPr/>
        <p:txBody>
          <a:bodyPr lIns="0" tIns="45720" rIns="91440" bIns="45720" anchor="t"/>
          <a:lstStyle/>
          <a:p>
            <a:r>
              <a:rPr lang="de-DE" dirty="0">
                <a:latin typeface="Calibri"/>
                <a:cs typeface="Calibri"/>
              </a:rPr>
              <a:t>leichte Arbeiten		20 Grad  </a:t>
            </a:r>
          </a:p>
          <a:p>
            <a:r>
              <a:rPr lang="de-DE" dirty="0">
                <a:latin typeface="Calibri"/>
                <a:cs typeface="Calibri"/>
              </a:rPr>
              <a:t>mittelschwere Arbeiten	19 Grad</a:t>
            </a:r>
          </a:p>
          <a:p>
            <a:r>
              <a:rPr lang="de-DE" dirty="0">
                <a:latin typeface="Calibri"/>
                <a:cs typeface="Calibri"/>
              </a:rPr>
              <a:t>schwere Arbeiten		max. 19 Grad</a:t>
            </a:r>
            <a:endParaRPr lang="de-DE" dirty="0"/>
          </a:p>
          <a:p>
            <a:endParaRPr lang="de-DE" dirty="0">
              <a:latin typeface="Calibri"/>
              <a:cs typeface="Calibri"/>
            </a:endParaRPr>
          </a:p>
        </p:txBody>
      </p:sp>
      <p:sp>
        <p:nvSpPr>
          <p:cNvPr id="4" name="Textplatzhalter 3">
            <a:extLst>
              <a:ext uri="{FF2B5EF4-FFF2-40B4-BE49-F238E27FC236}">
                <a16:creationId xmlns:a16="http://schemas.microsoft.com/office/drawing/2014/main" id="{42050867-B930-BB4C-8278-B645D18A79E2}"/>
              </a:ext>
            </a:extLst>
          </p:cNvPr>
          <p:cNvSpPr>
            <a:spLocks noGrp="1"/>
          </p:cNvSpPr>
          <p:nvPr>
            <p:ph type="body" sz="quarter" idx="10"/>
          </p:nvPr>
        </p:nvSpPr>
        <p:spPr/>
        <p:txBody>
          <a:bodyPr lIns="0" tIns="45720" rIns="91440" bIns="45720" anchor="t"/>
          <a:lstStyle/>
          <a:p>
            <a:r>
              <a:rPr lang="de-DE" dirty="0">
                <a:latin typeface="Calibri"/>
                <a:cs typeface="Calibri"/>
              </a:rPr>
              <a:t>Empfohlene Umgebungstemperatur bei sitzenden Tätigkeiten</a:t>
            </a:r>
            <a:endParaRPr lang="de-DE" dirty="0"/>
          </a:p>
        </p:txBody>
      </p:sp>
      <p:pic>
        <p:nvPicPr>
          <p:cNvPr id="2" name="Grafik 2" descr="Ein Bild, das Text, Vektorgrafiken enthält.&#10;&#10;Beschreibung automatisch generiert.">
            <a:extLst>
              <a:ext uri="{FF2B5EF4-FFF2-40B4-BE49-F238E27FC236}">
                <a16:creationId xmlns:a16="http://schemas.microsoft.com/office/drawing/2014/main" id="{2DA99BB4-3B1F-46D0-B6BA-9BCF9B43A6B2}"/>
              </a:ext>
            </a:extLst>
          </p:cNvPr>
          <p:cNvPicPr>
            <a:picLocks noGrp="1" noChangeAspect="1"/>
          </p:cNvPicPr>
          <p:nvPr>
            <p:ph type="pic" sz="quarter" idx="15"/>
          </p:nvPr>
        </p:nvPicPr>
        <p:blipFill rotWithShape="1">
          <a:blip r:embed="rId3"/>
          <a:srcRect t="12226" b="12226"/>
          <a:stretch/>
        </p:blipFill>
        <p:spPr/>
      </p:pic>
    </p:spTree>
    <p:extLst>
      <p:ext uri="{BB962C8B-B14F-4D97-AF65-F5344CB8AC3E}">
        <p14:creationId xmlns:p14="http://schemas.microsoft.com/office/powerpoint/2010/main" val="254660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37090A-E241-D746-8E51-A44732927FD9}"/>
              </a:ext>
            </a:extLst>
          </p:cNvPr>
          <p:cNvSpPr>
            <a:spLocks noGrp="1"/>
          </p:cNvSpPr>
          <p:nvPr>
            <p:ph type="body" sz="quarter" idx="12"/>
          </p:nvPr>
        </p:nvSpPr>
        <p:spPr/>
        <p:txBody>
          <a:bodyPr lIns="0" tIns="45720" rIns="91440" bIns="45720" anchor="t"/>
          <a:lstStyle/>
          <a:p>
            <a:r>
              <a:rPr lang="de-DE" dirty="0">
                <a:latin typeface="Calibri"/>
                <a:cs typeface="Calibri"/>
              </a:rPr>
              <a:t>leichte Arbeiten		19 Grad  </a:t>
            </a:r>
          </a:p>
          <a:p>
            <a:r>
              <a:rPr lang="de-DE" dirty="0">
                <a:latin typeface="Calibri"/>
                <a:cs typeface="Calibri"/>
              </a:rPr>
              <a:t>mittelschwere Arbeiten	17 Grad</a:t>
            </a:r>
          </a:p>
          <a:p>
            <a:r>
              <a:rPr lang="de-DE" dirty="0">
                <a:latin typeface="Calibri"/>
                <a:cs typeface="Calibri"/>
              </a:rPr>
              <a:t>schwere Arbeiten		12 Grad</a:t>
            </a:r>
            <a:endParaRPr lang="de-DE" dirty="0"/>
          </a:p>
          <a:p>
            <a:endParaRPr lang="de-DE" dirty="0">
              <a:latin typeface="Calibri"/>
              <a:cs typeface="Calibri"/>
            </a:endParaRPr>
          </a:p>
        </p:txBody>
      </p:sp>
      <p:sp>
        <p:nvSpPr>
          <p:cNvPr id="4" name="Textplatzhalter 3">
            <a:extLst>
              <a:ext uri="{FF2B5EF4-FFF2-40B4-BE49-F238E27FC236}">
                <a16:creationId xmlns:a16="http://schemas.microsoft.com/office/drawing/2014/main" id="{42050867-B930-BB4C-8278-B645D18A79E2}"/>
              </a:ext>
            </a:extLst>
          </p:cNvPr>
          <p:cNvSpPr>
            <a:spLocks noGrp="1"/>
          </p:cNvSpPr>
          <p:nvPr>
            <p:ph type="body" sz="quarter" idx="10"/>
          </p:nvPr>
        </p:nvSpPr>
        <p:spPr/>
        <p:txBody>
          <a:bodyPr lIns="0" tIns="45720" rIns="91440" bIns="45720" anchor="t"/>
          <a:lstStyle/>
          <a:p>
            <a:r>
              <a:rPr lang="de-DE" dirty="0">
                <a:latin typeface="Calibri"/>
                <a:cs typeface="Calibri"/>
              </a:rPr>
              <a:t>Empfohlene Umgebungstemperatur bei stehenden Tätigkeiten</a:t>
            </a:r>
            <a:endParaRPr lang="de-DE" dirty="0"/>
          </a:p>
        </p:txBody>
      </p:sp>
      <p:pic>
        <p:nvPicPr>
          <p:cNvPr id="2" name="Grafik 2" descr="Ein Bild, das Text, Vektorgrafiken enthält.&#10;&#10;Beschreibung automatisch generiert.">
            <a:extLst>
              <a:ext uri="{FF2B5EF4-FFF2-40B4-BE49-F238E27FC236}">
                <a16:creationId xmlns:a16="http://schemas.microsoft.com/office/drawing/2014/main" id="{2DA99BB4-3B1F-46D0-B6BA-9BCF9B43A6B2}"/>
              </a:ext>
            </a:extLst>
          </p:cNvPr>
          <p:cNvPicPr>
            <a:picLocks noGrp="1" noChangeAspect="1"/>
          </p:cNvPicPr>
          <p:nvPr>
            <p:ph type="pic" sz="quarter" idx="15"/>
          </p:nvPr>
        </p:nvPicPr>
        <p:blipFill rotWithShape="1">
          <a:blip r:embed="rId3"/>
          <a:srcRect t="12226" b="12226"/>
          <a:stretch/>
        </p:blipFill>
        <p:spPr/>
      </p:pic>
    </p:spTree>
    <p:extLst>
      <p:ext uri="{BB962C8B-B14F-4D97-AF65-F5344CB8AC3E}">
        <p14:creationId xmlns:p14="http://schemas.microsoft.com/office/powerpoint/2010/main" val="158138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FEE21F3-7C9F-5D42-A109-CC8E65AF0D91}"/>
              </a:ext>
            </a:extLst>
          </p:cNvPr>
          <p:cNvSpPr>
            <a:spLocks noGrp="1"/>
          </p:cNvSpPr>
          <p:nvPr>
            <p:ph type="body" sz="quarter" idx="10"/>
          </p:nvPr>
        </p:nvSpPr>
        <p:spPr/>
        <p:txBody>
          <a:bodyPr lIns="91440" tIns="45720" rIns="91440" bIns="45720" anchor="t"/>
          <a:lstStyle/>
          <a:p>
            <a:r>
              <a:rPr lang="de-DE" dirty="0">
                <a:latin typeface="Calibri"/>
                <a:cs typeface="Calibri"/>
              </a:rPr>
              <a:t>Maßnahmen bei Grenzwerten</a:t>
            </a:r>
            <a:endParaRPr lang="de-DE" dirty="0"/>
          </a:p>
        </p:txBody>
      </p:sp>
    </p:spTree>
    <p:extLst>
      <p:ext uri="{BB962C8B-B14F-4D97-AF65-F5344CB8AC3E}">
        <p14:creationId xmlns:p14="http://schemas.microsoft.com/office/powerpoint/2010/main" val="47064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37090A-E241-D746-8E51-A44732927FD9}"/>
              </a:ext>
            </a:extLst>
          </p:cNvPr>
          <p:cNvSpPr>
            <a:spLocks noGrp="1"/>
          </p:cNvSpPr>
          <p:nvPr>
            <p:ph type="body" sz="quarter" idx="12"/>
          </p:nvPr>
        </p:nvSpPr>
        <p:spPr/>
        <p:txBody>
          <a:bodyPr lIns="0" tIns="45720" rIns="91440" bIns="45720" anchor="t"/>
          <a:lstStyle/>
          <a:p>
            <a:r>
              <a:rPr lang="de-DE" dirty="0">
                <a:latin typeface="Calibri"/>
                <a:cs typeface="Calibri"/>
              </a:rPr>
              <a:t>26 bis 30 Grad</a:t>
            </a:r>
            <a:br>
              <a:rPr lang="de-DE" dirty="0">
                <a:latin typeface="Calibri"/>
                <a:cs typeface="Calibri"/>
              </a:rPr>
            </a:br>
            <a:r>
              <a:rPr lang="de-DE" dirty="0">
                <a:latin typeface="Calibri"/>
                <a:cs typeface="Calibri"/>
              </a:rPr>
              <a:t>effektives Lüften, Beschattungen anbringen, Lockerung der Bekleidungsregeln,</a:t>
            </a:r>
            <a:br>
              <a:rPr lang="de-DE" dirty="0">
                <a:latin typeface="Calibri"/>
                <a:cs typeface="Calibri"/>
              </a:rPr>
            </a:br>
            <a:r>
              <a:rPr lang="de-DE" dirty="0">
                <a:latin typeface="Calibri"/>
                <a:cs typeface="Calibri"/>
              </a:rPr>
              <a:t>kühlende Getränke zur Verfügung stellen</a:t>
            </a:r>
            <a:endParaRPr lang="de-DE" dirty="0">
              <a:cs typeface="Calibri"/>
            </a:endParaRPr>
          </a:p>
          <a:p>
            <a:endParaRPr lang="de-DE" dirty="0">
              <a:cs typeface="Calibri"/>
            </a:endParaRPr>
          </a:p>
          <a:p>
            <a:r>
              <a:rPr lang="de-DE" dirty="0">
                <a:latin typeface="Calibri"/>
                <a:cs typeface="Calibri"/>
              </a:rPr>
              <a:t>30 bis 35 Grad</a:t>
            </a:r>
            <a:br>
              <a:rPr lang="de-DE" dirty="0">
                <a:latin typeface="Calibri"/>
                <a:cs typeface="Calibri"/>
              </a:rPr>
            </a:br>
            <a:r>
              <a:rPr lang="de-DE" dirty="0">
                <a:latin typeface="Calibri"/>
                <a:cs typeface="Calibri"/>
              </a:rPr>
              <a:t>zwingende Maßnahmen:</a:t>
            </a:r>
            <a:br>
              <a:rPr lang="de-DE" dirty="0">
                <a:latin typeface="Calibri"/>
                <a:cs typeface="Calibri"/>
              </a:rPr>
            </a:br>
            <a:r>
              <a:rPr lang="de-DE" dirty="0">
                <a:latin typeface="Calibri"/>
                <a:cs typeface="Calibri"/>
              </a:rPr>
              <a:t>Lichtschutz anbringen, richtiges Lüften, Ventilation, unnötige Geräte abschalten, Klimaanlage anbringen</a:t>
            </a:r>
            <a:endParaRPr lang="de-DE" dirty="0">
              <a:cs typeface="Calibri"/>
            </a:endParaRPr>
          </a:p>
          <a:p>
            <a:endParaRPr lang="de-DE" dirty="0">
              <a:cs typeface="Calibri"/>
            </a:endParaRPr>
          </a:p>
          <a:p>
            <a:r>
              <a:rPr lang="de-DE" dirty="0">
                <a:latin typeface="Calibri"/>
                <a:cs typeface="Calibri"/>
              </a:rPr>
              <a:t>Ab einer Raumtemperatur von 35 Grad darf der Raum nicht mehr als Arbeitsstätte benutzt werden!</a:t>
            </a:r>
          </a:p>
          <a:p>
            <a:pPr marL="0" indent="0">
              <a:buNone/>
            </a:pPr>
            <a:br>
              <a:rPr lang="de-DE" dirty="0">
                <a:cs typeface="Calibri"/>
              </a:rPr>
            </a:br>
            <a:endParaRPr lang="de-DE" dirty="0">
              <a:cs typeface="Calibri"/>
            </a:endParaRPr>
          </a:p>
          <a:p>
            <a:pPr marL="0" indent="0">
              <a:buNone/>
            </a:pPr>
            <a:endParaRPr lang="de-DE" dirty="0">
              <a:cs typeface="Calibri"/>
            </a:endParaRPr>
          </a:p>
          <a:p>
            <a:endParaRPr lang="de-DE" dirty="0">
              <a:latin typeface="Calibri"/>
              <a:cs typeface="Calibri"/>
            </a:endParaRPr>
          </a:p>
        </p:txBody>
      </p:sp>
      <p:sp>
        <p:nvSpPr>
          <p:cNvPr id="4" name="Textplatzhalter 3">
            <a:extLst>
              <a:ext uri="{FF2B5EF4-FFF2-40B4-BE49-F238E27FC236}">
                <a16:creationId xmlns:a16="http://schemas.microsoft.com/office/drawing/2014/main" id="{42050867-B930-BB4C-8278-B645D18A79E2}"/>
              </a:ext>
            </a:extLst>
          </p:cNvPr>
          <p:cNvSpPr>
            <a:spLocks noGrp="1"/>
          </p:cNvSpPr>
          <p:nvPr>
            <p:ph type="body" sz="quarter" idx="10"/>
          </p:nvPr>
        </p:nvSpPr>
        <p:spPr/>
        <p:txBody>
          <a:bodyPr lIns="0" tIns="45720" rIns="91440" bIns="45720" anchor="t"/>
          <a:lstStyle/>
          <a:p>
            <a:r>
              <a:rPr lang="de-DE" dirty="0">
                <a:latin typeface="Calibri"/>
                <a:cs typeface="Calibri"/>
              </a:rPr>
              <a:t>Maßnahmen bei Grenzwertüberschreitung</a:t>
            </a:r>
            <a:endParaRPr lang="de-DE" dirty="0">
              <a:cs typeface="Calibri"/>
            </a:endParaRPr>
          </a:p>
        </p:txBody>
      </p:sp>
    </p:spTree>
    <p:extLst>
      <p:ext uri="{BB962C8B-B14F-4D97-AF65-F5344CB8AC3E}">
        <p14:creationId xmlns:p14="http://schemas.microsoft.com/office/powerpoint/2010/main" val="1931663326"/>
      </p:ext>
    </p:extLst>
  </p:cSld>
  <p:clrMapOvr>
    <a:masterClrMapping/>
  </p:clrMapOvr>
</p:sld>
</file>

<file path=ppt/theme/theme1.xml><?xml version="1.0" encoding="utf-8"?>
<a:theme xmlns:a="http://schemas.openxmlformats.org/drawingml/2006/main" name="Vorlage_neues Design_FINAL">
  <a:themeElements>
    <a:clrScheme name="Pro Management Verlag">
      <a:dk1>
        <a:srgbClr val="000000"/>
      </a:dk1>
      <a:lt1>
        <a:srgbClr val="FFFFFF"/>
      </a:lt1>
      <a:dk2>
        <a:srgbClr val="FFFFFF"/>
      </a:dk2>
      <a:lt2>
        <a:srgbClr val="FFFFFF"/>
      </a:lt2>
      <a:accent1>
        <a:srgbClr val="00B0F0"/>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Pro Management">
      <a:majorFont>
        <a:latin typeface="Lucida Sans Unicode"/>
        <a:ea typeface=""/>
        <a:cs typeface=""/>
      </a:majorFont>
      <a:minorFont>
        <a:latin typeface="Lucida Sans Unicod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Z_GW Rechtliche Grundlagen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FZ_GW Rechtliche Grundlagen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FZ_GW Rechtliche Grundlagen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FZ_GW Rechtliche Grundlagen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FZ_GW Rechtliche Grundlagen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FZ_GW Rechtliche Grundlagen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FZ_GW Rechtliche Grundlagen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FZ_GW Rechtliche Grundlagen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FZ_GW Rechtliche Grundlagen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FZ_GW Rechtliche Grundlagen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FZ_GW Rechtliche Grundlagen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FZ_GW Rechtliche Grundlagen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FA0F2CA0-1775-4341-949D-6F3520BBE398}" vid="{C9AA4428-DF67-4890-AE9D-8F56C16FE10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Vorlage_neues Design_FINAL_3</Template>
  <TotalTime>0</TotalTime>
  <Words>716</Words>
  <Application>Microsoft Office PowerPoint</Application>
  <PresentationFormat>Breitbild</PresentationFormat>
  <Paragraphs>79</Paragraphs>
  <Slides>16</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Courier New</vt:lpstr>
      <vt:lpstr>Lucida Sans Unicode</vt:lpstr>
      <vt:lpstr>Open Sans Light</vt:lpstr>
      <vt:lpstr>Vorlage_neues Design_FINAL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Rauch</dc:creator>
  <cp:lastModifiedBy>Katharina Braun</cp:lastModifiedBy>
  <cp:revision>344</cp:revision>
  <dcterms:created xsi:type="dcterms:W3CDTF">2016-11-29T12:14:17Z</dcterms:created>
  <dcterms:modified xsi:type="dcterms:W3CDTF">2021-09-16T10:26:09Z</dcterms:modified>
</cp:coreProperties>
</file>