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3" r:id="rId2"/>
    <p:sldId id="384" r:id="rId3"/>
    <p:sldId id="385" r:id="rId4"/>
    <p:sldId id="409" r:id="rId5"/>
    <p:sldId id="387" r:id="rId6"/>
    <p:sldId id="408" r:id="rId7"/>
    <p:sldId id="394" r:id="rId8"/>
    <p:sldId id="407" r:id="rId9"/>
    <p:sldId id="396" r:id="rId10"/>
    <p:sldId id="406" r:id="rId11"/>
    <p:sldId id="398" r:id="rId12"/>
    <p:sldId id="405" r:id="rId13"/>
    <p:sldId id="402" r:id="rId14"/>
    <p:sldId id="390" r:id="rId15"/>
    <p:sldId id="400" r:id="rId16"/>
    <p:sldId id="401" r:id="rId17"/>
    <p:sldId id="404" r:id="rId18"/>
    <p:sldId id="410" r:id="rId19"/>
    <p:sldId id="411" r:id="rId20"/>
    <p:sldId id="412" r:id="rId21"/>
    <p:sldId id="413" r:id="rId22"/>
    <p:sldId id="414" r:id="rId23"/>
    <p:sldId id="416" r:id="rId24"/>
    <p:sldId id="415" r:id="rId25"/>
    <p:sldId id="392" r:id="rId26"/>
  </p:sldIdLst>
  <p:sldSz cx="12192000" cy="6858000"/>
  <p:notesSz cx="6889750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1979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  <p15:guide id="7" orient="horz" pos="2659" userDrawn="1">
          <p15:clr>
            <a:srgbClr val="A4A3A4"/>
          </p15:clr>
        </p15:guide>
        <p15:guide id="8" orient="horz" pos="1434" userDrawn="1">
          <p15:clr>
            <a:srgbClr val="A4A3A4"/>
          </p15:clr>
        </p15:guide>
        <p15:guide id="9" pos="1345" userDrawn="1">
          <p15:clr>
            <a:srgbClr val="A4A3A4"/>
          </p15:clr>
        </p15:guide>
        <p15:guide id="10" pos="75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e Kühn" initials="C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FD"/>
    <a:srgbClr val="31B1BF"/>
    <a:srgbClr val="384B93"/>
    <a:srgbClr val="C9E7FB"/>
    <a:srgbClr val="00B4EC"/>
    <a:srgbClr val="0C84C0"/>
    <a:srgbClr val="5F5F5F"/>
    <a:srgbClr val="91D3F5"/>
    <a:srgbClr val="68C6F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3" autoAdjust="0"/>
    <p:restoredTop sz="83901" autoAdjust="0"/>
  </p:normalViewPr>
  <p:slideViewPr>
    <p:cSldViewPr>
      <p:cViewPr>
        <p:scale>
          <a:sx n="75" d="100"/>
          <a:sy n="75" d="100"/>
        </p:scale>
        <p:origin x="1332" y="990"/>
      </p:cViewPr>
      <p:guideLst>
        <p:guide orient="horz" pos="2160"/>
        <p:guide pos="3840"/>
        <p:guide orient="horz" pos="1207"/>
        <p:guide orient="horz" pos="4065"/>
        <p:guide orient="horz" pos="1979"/>
        <p:guide orient="horz" pos="3929"/>
        <p:guide orient="horz" pos="2659"/>
        <p:guide orient="horz" pos="1434"/>
        <p:guide pos="134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8" cy="50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8" cy="50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0888"/>
            <a:ext cx="668020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5558" cy="50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9054"/>
            <a:ext cx="2985558" cy="501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3000E32-EB00-4B5B-BCD6-6B4A0A068C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928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9200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4DA96-05DE-4DBD-81A3-6B66A35041E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06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als eine Art „Quiz-Folie“ gedacht:</a:t>
            </a:r>
          </a:p>
          <a:p>
            <a:r>
              <a:rPr lang="de-DE" dirty="0"/>
              <a:t>Auf den ersten Mausklick erscheinen die Zeichen, diese können dann mit den </a:t>
            </a:r>
            <a:r>
              <a:rPr lang="de-DE" dirty="0" err="1"/>
              <a:t>TNinnen</a:t>
            </a:r>
            <a:r>
              <a:rPr lang="de-DE" dirty="0"/>
              <a:t> erarbeitet werden.</a:t>
            </a:r>
          </a:p>
          <a:p>
            <a:r>
              <a:rPr lang="de-DE" dirty="0"/>
              <a:t>Beim nächsten Mausklick erscheinen dann die Bezeichnungen der einzelnen Zeichen.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als eine Art „Quiz-Folie“ gedacht:</a:t>
            </a:r>
          </a:p>
          <a:p>
            <a:r>
              <a:rPr lang="de-DE" dirty="0"/>
              <a:t>Auf den ersten Mausklick erscheinen die Zeichen, diese können dann mit den </a:t>
            </a:r>
            <a:r>
              <a:rPr lang="de-DE" dirty="0" err="1"/>
              <a:t>TNinnen</a:t>
            </a:r>
            <a:r>
              <a:rPr lang="de-DE" dirty="0"/>
              <a:t> erarbeitet werden.</a:t>
            </a:r>
          </a:p>
          <a:p>
            <a:r>
              <a:rPr lang="de-DE" dirty="0"/>
              <a:t>Beim nächsten Mausklick erscheinen dann die Bezeichnungen der einzelnen Zeichen.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08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als eine Art „Quiz-Folie“ gedacht:</a:t>
            </a:r>
          </a:p>
          <a:p>
            <a:r>
              <a:rPr lang="de-DE" dirty="0"/>
              <a:t>Auf den ersten Mausklick erscheinen die Zeichen, diese können dann mit den TNinnen erarbeite werden.</a:t>
            </a:r>
          </a:p>
          <a:p>
            <a:r>
              <a:rPr lang="de-DE" dirty="0"/>
              <a:t>Beim nächsten Mausklick erscheinen dann die Bezeichnungen der einzelnen Zeichen.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80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als eine Art „Quiz-Folie“ gedacht:</a:t>
            </a:r>
          </a:p>
          <a:p>
            <a:r>
              <a:rPr lang="de-DE" dirty="0"/>
              <a:t>Auf den ersten Mausklick erscheinen die Zeichen, diese können dann mit den </a:t>
            </a:r>
            <a:r>
              <a:rPr lang="de-DE" dirty="0" err="1"/>
              <a:t>TNinnen</a:t>
            </a:r>
            <a:r>
              <a:rPr lang="de-DE" dirty="0"/>
              <a:t> erarbeitet werden.</a:t>
            </a:r>
          </a:p>
          <a:p>
            <a:r>
              <a:rPr lang="de-DE" dirty="0"/>
              <a:t>Beim nächsten Mausklick erscheinen dann die Bezeichnungen der einzelnen Zeichen.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59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als eine Art „Quiz-Folie“ gedacht:</a:t>
            </a:r>
          </a:p>
          <a:p>
            <a:r>
              <a:rPr lang="de-DE" dirty="0"/>
              <a:t>Auf den ersten Mausklick erscheinen die Zeichen, diese können dann mit den </a:t>
            </a:r>
            <a:r>
              <a:rPr lang="de-DE" dirty="0" err="1"/>
              <a:t>TNinnen</a:t>
            </a:r>
            <a:r>
              <a:rPr lang="de-DE" dirty="0"/>
              <a:t> erarbeitet werden.</a:t>
            </a:r>
          </a:p>
          <a:p>
            <a:r>
              <a:rPr lang="de-DE" dirty="0"/>
              <a:t>Beim nächsten Mausklick erscheinen dann die Bezeichnungen der einzelnen Zeichen.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80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0E32-EB00-4B5B-BCD6-6B4A0A068C9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4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47023E0-6AC5-2D44-85F2-BB449B142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1020" r="17556"/>
          <a:stretch/>
        </p:blipFill>
        <p:spPr>
          <a:xfrm>
            <a:off x="-82875" y="-1523240"/>
            <a:ext cx="12274875" cy="8408624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B8FFCD99-2D63-8F46-B624-CA7156661C2A}"/>
              </a:ext>
            </a:extLst>
          </p:cNvPr>
          <p:cNvSpPr/>
          <p:nvPr userDrawn="1"/>
        </p:nvSpPr>
        <p:spPr>
          <a:xfrm flipV="1">
            <a:off x="860334" y="2025580"/>
            <a:ext cx="2592288" cy="535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EB580AE-13C5-0841-9AEC-B709FE3FCA99}"/>
              </a:ext>
            </a:extLst>
          </p:cNvPr>
          <p:cNvSpPr/>
          <p:nvPr userDrawn="1"/>
        </p:nvSpPr>
        <p:spPr>
          <a:xfrm>
            <a:off x="860334" y="2211766"/>
            <a:ext cx="6624736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DE" altLang="de-DE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Herzlich willkommen!</a:t>
            </a:r>
            <a:endParaRPr lang="de-DE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1237BEC-0176-7045-8C34-161D855EEF55}"/>
              </a:ext>
            </a:extLst>
          </p:cNvPr>
          <p:cNvSpPr/>
          <p:nvPr userDrawn="1"/>
        </p:nvSpPr>
        <p:spPr>
          <a:xfrm flipV="1">
            <a:off x="860334" y="2025580"/>
            <a:ext cx="2592288" cy="535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anchor="ctr"/>
          <a:lstStyle/>
          <a:p>
            <a:pPr algn="ctr" defTabSz="10874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BD4708FD-3906-CA42-9F3C-46B7B0A61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0334" y="851182"/>
            <a:ext cx="8064896" cy="56874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Rubrik</a:t>
            </a: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5E3EC930-C21E-694B-B4C3-53B9159B0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0335" y="1439282"/>
            <a:ext cx="11904497" cy="41387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alt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Verkehrszeichen, -regeln und -wege</a:t>
            </a: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3DB0DFF-F8DE-F142-A3AD-49EC0C90A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30" y="5549861"/>
            <a:ext cx="2769096" cy="9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49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57" y="1340768"/>
            <a:ext cx="10604583" cy="43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/>
          </p:nvPr>
        </p:nvSpPr>
        <p:spPr>
          <a:xfrm>
            <a:off x="713656" y="2406422"/>
            <a:ext cx="10598835" cy="339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957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ung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748445" y="1775547"/>
            <a:ext cx="8755875" cy="3678385"/>
            <a:chOff x="1475656" y="1994360"/>
            <a:chExt cx="6566906" cy="3678385"/>
          </a:xfrm>
        </p:grpSpPr>
        <p:sp>
          <p:nvSpPr>
            <p:cNvPr id="19" name="Diagonal liegende Ecken des Rechtecks abrunden 18"/>
            <p:cNvSpPr/>
            <p:nvPr/>
          </p:nvSpPr>
          <p:spPr>
            <a:xfrm>
              <a:off x="1475656" y="2029955"/>
              <a:ext cx="6566906" cy="3642790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475656" y="1994360"/>
              <a:ext cx="6566906" cy="58550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487489" y="1340768"/>
            <a:ext cx="1077045" cy="1938992"/>
            <a:chOff x="1259632" y="1317618"/>
            <a:chExt cx="807784" cy="1938992"/>
          </a:xfrm>
        </p:grpSpPr>
        <p:sp>
          <p:nvSpPr>
            <p:cNvPr id="17" name="Freihandform 16"/>
            <p:cNvSpPr/>
            <p:nvPr/>
          </p:nvSpPr>
          <p:spPr>
            <a:xfrm rot="5400000">
              <a:off x="969204" y="1883222"/>
              <a:ext cx="1388639" cy="807784"/>
            </a:xfrm>
            <a:custGeom>
              <a:avLst/>
              <a:gdLst>
                <a:gd name="connsiteX0" fmla="*/ 0 w 2178962"/>
                <a:gd name="connsiteY0" fmla="*/ 0 h 685516"/>
                <a:gd name="connsiteX1" fmla="*/ 1271061 w 2178962"/>
                <a:gd name="connsiteY1" fmla="*/ 0 h 685516"/>
                <a:gd name="connsiteX2" fmla="*/ 1530721 w 2178962"/>
                <a:gd name="connsiteY2" fmla="*/ -73350 h 685516"/>
                <a:gd name="connsiteX3" fmla="*/ 1815802 w 2178962"/>
                <a:gd name="connsiteY3" fmla="*/ 0 h 685516"/>
                <a:gd name="connsiteX4" fmla="*/ 2178962 w 2178962"/>
                <a:gd name="connsiteY4" fmla="*/ 0 h 685516"/>
                <a:gd name="connsiteX5" fmla="*/ 2178962 w 2178962"/>
                <a:gd name="connsiteY5" fmla="*/ 114253 h 685516"/>
                <a:gd name="connsiteX6" fmla="*/ 2178962 w 2178962"/>
                <a:gd name="connsiteY6" fmla="*/ 114253 h 685516"/>
                <a:gd name="connsiteX7" fmla="*/ 2178962 w 2178962"/>
                <a:gd name="connsiteY7" fmla="*/ 285632 h 685516"/>
                <a:gd name="connsiteX8" fmla="*/ 2178962 w 2178962"/>
                <a:gd name="connsiteY8" fmla="*/ 685516 h 685516"/>
                <a:gd name="connsiteX9" fmla="*/ 1815802 w 2178962"/>
                <a:gd name="connsiteY9" fmla="*/ 685516 h 685516"/>
                <a:gd name="connsiteX10" fmla="*/ 1271061 w 2178962"/>
                <a:gd name="connsiteY10" fmla="*/ 685516 h 685516"/>
                <a:gd name="connsiteX11" fmla="*/ 1271061 w 2178962"/>
                <a:gd name="connsiteY11" fmla="*/ 685516 h 685516"/>
                <a:gd name="connsiteX12" fmla="*/ 0 w 2178962"/>
                <a:gd name="connsiteY12" fmla="*/ 685516 h 685516"/>
                <a:gd name="connsiteX13" fmla="*/ 0 w 2178962"/>
                <a:gd name="connsiteY13" fmla="*/ 285632 h 685516"/>
                <a:gd name="connsiteX14" fmla="*/ 0 w 2178962"/>
                <a:gd name="connsiteY14" fmla="*/ 114253 h 685516"/>
                <a:gd name="connsiteX15" fmla="*/ 0 w 2178962"/>
                <a:gd name="connsiteY15" fmla="*/ 114253 h 685516"/>
                <a:gd name="connsiteX16" fmla="*/ 0 w 2178962"/>
                <a:gd name="connsiteY16" fmla="*/ 0 h 685516"/>
                <a:gd name="connsiteX0" fmla="*/ 0 w 2178962"/>
                <a:gd name="connsiteY0" fmla="*/ 73350 h 758866"/>
                <a:gd name="connsiteX1" fmla="*/ 1271061 w 2178962"/>
                <a:gd name="connsiteY1" fmla="*/ 73350 h 758866"/>
                <a:gd name="connsiteX2" fmla="*/ 1530724 w 2178962"/>
                <a:gd name="connsiteY2" fmla="*/ 0 h 758866"/>
                <a:gd name="connsiteX3" fmla="*/ 1815802 w 2178962"/>
                <a:gd name="connsiteY3" fmla="*/ 73350 h 758866"/>
                <a:gd name="connsiteX4" fmla="*/ 2178962 w 2178962"/>
                <a:gd name="connsiteY4" fmla="*/ 73350 h 758866"/>
                <a:gd name="connsiteX5" fmla="*/ 2178962 w 2178962"/>
                <a:gd name="connsiteY5" fmla="*/ 187603 h 758866"/>
                <a:gd name="connsiteX6" fmla="*/ 2178962 w 2178962"/>
                <a:gd name="connsiteY6" fmla="*/ 187603 h 758866"/>
                <a:gd name="connsiteX7" fmla="*/ 2178962 w 2178962"/>
                <a:gd name="connsiteY7" fmla="*/ 358982 h 758866"/>
                <a:gd name="connsiteX8" fmla="*/ 2178962 w 2178962"/>
                <a:gd name="connsiteY8" fmla="*/ 758866 h 758866"/>
                <a:gd name="connsiteX9" fmla="*/ 1815802 w 2178962"/>
                <a:gd name="connsiteY9" fmla="*/ 758866 h 758866"/>
                <a:gd name="connsiteX10" fmla="*/ 1271061 w 2178962"/>
                <a:gd name="connsiteY10" fmla="*/ 758866 h 758866"/>
                <a:gd name="connsiteX11" fmla="*/ 1271061 w 2178962"/>
                <a:gd name="connsiteY11" fmla="*/ 758866 h 758866"/>
                <a:gd name="connsiteX12" fmla="*/ 0 w 2178962"/>
                <a:gd name="connsiteY12" fmla="*/ 758866 h 758866"/>
                <a:gd name="connsiteX13" fmla="*/ 0 w 2178962"/>
                <a:gd name="connsiteY13" fmla="*/ 358982 h 758866"/>
                <a:gd name="connsiteX14" fmla="*/ 0 w 2178962"/>
                <a:gd name="connsiteY14" fmla="*/ 187603 h 758866"/>
                <a:gd name="connsiteX15" fmla="*/ 0 w 2178962"/>
                <a:gd name="connsiteY15" fmla="*/ 187603 h 758866"/>
                <a:gd name="connsiteX16" fmla="*/ 0 w 2178962"/>
                <a:gd name="connsiteY16" fmla="*/ 73350 h 758866"/>
                <a:gd name="connsiteX0" fmla="*/ 0 w 2178962"/>
                <a:gd name="connsiteY0" fmla="*/ 73350 h 758866"/>
                <a:gd name="connsiteX1" fmla="*/ 917058 w 2178962"/>
                <a:gd name="connsiteY1" fmla="*/ 76745 h 758866"/>
                <a:gd name="connsiteX2" fmla="*/ 1530724 w 2178962"/>
                <a:gd name="connsiteY2" fmla="*/ 0 h 758866"/>
                <a:gd name="connsiteX3" fmla="*/ 1815802 w 2178962"/>
                <a:gd name="connsiteY3" fmla="*/ 73350 h 758866"/>
                <a:gd name="connsiteX4" fmla="*/ 2178962 w 2178962"/>
                <a:gd name="connsiteY4" fmla="*/ 73350 h 758866"/>
                <a:gd name="connsiteX5" fmla="*/ 2178962 w 2178962"/>
                <a:gd name="connsiteY5" fmla="*/ 187603 h 758866"/>
                <a:gd name="connsiteX6" fmla="*/ 2178962 w 2178962"/>
                <a:gd name="connsiteY6" fmla="*/ 187603 h 758866"/>
                <a:gd name="connsiteX7" fmla="*/ 2178962 w 2178962"/>
                <a:gd name="connsiteY7" fmla="*/ 358982 h 758866"/>
                <a:gd name="connsiteX8" fmla="*/ 2178962 w 2178962"/>
                <a:gd name="connsiteY8" fmla="*/ 758866 h 758866"/>
                <a:gd name="connsiteX9" fmla="*/ 1815802 w 2178962"/>
                <a:gd name="connsiteY9" fmla="*/ 758866 h 758866"/>
                <a:gd name="connsiteX10" fmla="*/ 1271061 w 2178962"/>
                <a:gd name="connsiteY10" fmla="*/ 758866 h 758866"/>
                <a:gd name="connsiteX11" fmla="*/ 1271061 w 2178962"/>
                <a:gd name="connsiteY11" fmla="*/ 758866 h 758866"/>
                <a:gd name="connsiteX12" fmla="*/ 0 w 2178962"/>
                <a:gd name="connsiteY12" fmla="*/ 758866 h 758866"/>
                <a:gd name="connsiteX13" fmla="*/ 0 w 2178962"/>
                <a:gd name="connsiteY13" fmla="*/ 358982 h 758866"/>
                <a:gd name="connsiteX14" fmla="*/ 0 w 2178962"/>
                <a:gd name="connsiteY14" fmla="*/ 187603 h 758866"/>
                <a:gd name="connsiteX15" fmla="*/ 0 w 2178962"/>
                <a:gd name="connsiteY15" fmla="*/ 187603 h 758866"/>
                <a:gd name="connsiteX16" fmla="*/ 0 w 2178962"/>
                <a:gd name="connsiteY16" fmla="*/ 73350 h 758866"/>
                <a:gd name="connsiteX0" fmla="*/ 0 w 2178962"/>
                <a:gd name="connsiteY0" fmla="*/ 73350 h 758866"/>
                <a:gd name="connsiteX1" fmla="*/ 917058 w 2178962"/>
                <a:gd name="connsiteY1" fmla="*/ 76745 h 758866"/>
                <a:gd name="connsiteX2" fmla="*/ 1156777 w 2178962"/>
                <a:gd name="connsiteY2" fmla="*/ 0 h 758866"/>
                <a:gd name="connsiteX3" fmla="*/ 1815802 w 2178962"/>
                <a:gd name="connsiteY3" fmla="*/ 73350 h 758866"/>
                <a:gd name="connsiteX4" fmla="*/ 2178962 w 2178962"/>
                <a:gd name="connsiteY4" fmla="*/ 73350 h 758866"/>
                <a:gd name="connsiteX5" fmla="*/ 2178962 w 2178962"/>
                <a:gd name="connsiteY5" fmla="*/ 187603 h 758866"/>
                <a:gd name="connsiteX6" fmla="*/ 2178962 w 2178962"/>
                <a:gd name="connsiteY6" fmla="*/ 187603 h 758866"/>
                <a:gd name="connsiteX7" fmla="*/ 2178962 w 2178962"/>
                <a:gd name="connsiteY7" fmla="*/ 358982 h 758866"/>
                <a:gd name="connsiteX8" fmla="*/ 2178962 w 2178962"/>
                <a:gd name="connsiteY8" fmla="*/ 758866 h 758866"/>
                <a:gd name="connsiteX9" fmla="*/ 1815802 w 2178962"/>
                <a:gd name="connsiteY9" fmla="*/ 758866 h 758866"/>
                <a:gd name="connsiteX10" fmla="*/ 1271061 w 2178962"/>
                <a:gd name="connsiteY10" fmla="*/ 758866 h 758866"/>
                <a:gd name="connsiteX11" fmla="*/ 1271061 w 2178962"/>
                <a:gd name="connsiteY11" fmla="*/ 758866 h 758866"/>
                <a:gd name="connsiteX12" fmla="*/ 0 w 2178962"/>
                <a:gd name="connsiteY12" fmla="*/ 758866 h 758866"/>
                <a:gd name="connsiteX13" fmla="*/ 0 w 2178962"/>
                <a:gd name="connsiteY13" fmla="*/ 358982 h 758866"/>
                <a:gd name="connsiteX14" fmla="*/ 0 w 2178962"/>
                <a:gd name="connsiteY14" fmla="*/ 187603 h 758866"/>
                <a:gd name="connsiteX15" fmla="*/ 0 w 2178962"/>
                <a:gd name="connsiteY15" fmla="*/ 187603 h 758866"/>
                <a:gd name="connsiteX16" fmla="*/ 0 w 2178962"/>
                <a:gd name="connsiteY16" fmla="*/ 73350 h 758866"/>
                <a:gd name="connsiteX0" fmla="*/ 0 w 2178962"/>
                <a:gd name="connsiteY0" fmla="*/ 73350 h 758866"/>
                <a:gd name="connsiteX1" fmla="*/ 917058 w 2178962"/>
                <a:gd name="connsiteY1" fmla="*/ 76745 h 758866"/>
                <a:gd name="connsiteX2" fmla="*/ 1156777 w 2178962"/>
                <a:gd name="connsiteY2" fmla="*/ 0 h 758866"/>
                <a:gd name="connsiteX3" fmla="*/ 1347121 w 2178962"/>
                <a:gd name="connsiteY3" fmla="*/ 76746 h 758866"/>
                <a:gd name="connsiteX4" fmla="*/ 2178962 w 2178962"/>
                <a:gd name="connsiteY4" fmla="*/ 73350 h 758866"/>
                <a:gd name="connsiteX5" fmla="*/ 2178962 w 2178962"/>
                <a:gd name="connsiteY5" fmla="*/ 187603 h 758866"/>
                <a:gd name="connsiteX6" fmla="*/ 2178962 w 2178962"/>
                <a:gd name="connsiteY6" fmla="*/ 187603 h 758866"/>
                <a:gd name="connsiteX7" fmla="*/ 2178962 w 2178962"/>
                <a:gd name="connsiteY7" fmla="*/ 358982 h 758866"/>
                <a:gd name="connsiteX8" fmla="*/ 2178962 w 2178962"/>
                <a:gd name="connsiteY8" fmla="*/ 758866 h 758866"/>
                <a:gd name="connsiteX9" fmla="*/ 1815802 w 2178962"/>
                <a:gd name="connsiteY9" fmla="*/ 758866 h 758866"/>
                <a:gd name="connsiteX10" fmla="*/ 1271061 w 2178962"/>
                <a:gd name="connsiteY10" fmla="*/ 758866 h 758866"/>
                <a:gd name="connsiteX11" fmla="*/ 1271061 w 2178962"/>
                <a:gd name="connsiteY11" fmla="*/ 758866 h 758866"/>
                <a:gd name="connsiteX12" fmla="*/ 0 w 2178962"/>
                <a:gd name="connsiteY12" fmla="*/ 758866 h 758866"/>
                <a:gd name="connsiteX13" fmla="*/ 0 w 2178962"/>
                <a:gd name="connsiteY13" fmla="*/ 358982 h 758866"/>
                <a:gd name="connsiteX14" fmla="*/ 0 w 2178962"/>
                <a:gd name="connsiteY14" fmla="*/ 187603 h 758866"/>
                <a:gd name="connsiteX15" fmla="*/ 0 w 2178962"/>
                <a:gd name="connsiteY15" fmla="*/ 187603 h 758866"/>
                <a:gd name="connsiteX16" fmla="*/ 0 w 2178962"/>
                <a:gd name="connsiteY16" fmla="*/ 73350 h 758866"/>
                <a:gd name="connsiteX0" fmla="*/ 0 w 2178962"/>
                <a:gd name="connsiteY0" fmla="*/ 117494 h 803010"/>
                <a:gd name="connsiteX1" fmla="*/ 917058 w 2178962"/>
                <a:gd name="connsiteY1" fmla="*/ 120889 h 803010"/>
                <a:gd name="connsiteX2" fmla="*/ 1131850 w 2178962"/>
                <a:gd name="connsiteY2" fmla="*/ 0 h 803010"/>
                <a:gd name="connsiteX3" fmla="*/ 1347121 w 2178962"/>
                <a:gd name="connsiteY3" fmla="*/ 120890 h 803010"/>
                <a:gd name="connsiteX4" fmla="*/ 2178962 w 2178962"/>
                <a:gd name="connsiteY4" fmla="*/ 117494 h 803010"/>
                <a:gd name="connsiteX5" fmla="*/ 2178962 w 2178962"/>
                <a:gd name="connsiteY5" fmla="*/ 231747 h 803010"/>
                <a:gd name="connsiteX6" fmla="*/ 2178962 w 2178962"/>
                <a:gd name="connsiteY6" fmla="*/ 231747 h 803010"/>
                <a:gd name="connsiteX7" fmla="*/ 2178962 w 2178962"/>
                <a:gd name="connsiteY7" fmla="*/ 403126 h 803010"/>
                <a:gd name="connsiteX8" fmla="*/ 2178962 w 2178962"/>
                <a:gd name="connsiteY8" fmla="*/ 803010 h 803010"/>
                <a:gd name="connsiteX9" fmla="*/ 1815802 w 2178962"/>
                <a:gd name="connsiteY9" fmla="*/ 803010 h 803010"/>
                <a:gd name="connsiteX10" fmla="*/ 1271061 w 2178962"/>
                <a:gd name="connsiteY10" fmla="*/ 803010 h 803010"/>
                <a:gd name="connsiteX11" fmla="*/ 1271061 w 2178962"/>
                <a:gd name="connsiteY11" fmla="*/ 803010 h 803010"/>
                <a:gd name="connsiteX12" fmla="*/ 0 w 2178962"/>
                <a:gd name="connsiteY12" fmla="*/ 803010 h 803010"/>
                <a:gd name="connsiteX13" fmla="*/ 0 w 2178962"/>
                <a:gd name="connsiteY13" fmla="*/ 403126 h 803010"/>
                <a:gd name="connsiteX14" fmla="*/ 0 w 2178962"/>
                <a:gd name="connsiteY14" fmla="*/ 231747 h 803010"/>
                <a:gd name="connsiteX15" fmla="*/ 0 w 2178962"/>
                <a:gd name="connsiteY15" fmla="*/ 231747 h 803010"/>
                <a:gd name="connsiteX16" fmla="*/ 0 w 2178962"/>
                <a:gd name="connsiteY16" fmla="*/ 117494 h 803010"/>
                <a:gd name="connsiteX0" fmla="*/ 0 w 2178962"/>
                <a:gd name="connsiteY0" fmla="*/ 117494 h 803010"/>
                <a:gd name="connsiteX1" fmla="*/ 922044 w 2178962"/>
                <a:gd name="connsiteY1" fmla="*/ 120889 h 803010"/>
                <a:gd name="connsiteX2" fmla="*/ 1131850 w 2178962"/>
                <a:gd name="connsiteY2" fmla="*/ 0 h 803010"/>
                <a:gd name="connsiteX3" fmla="*/ 1347121 w 2178962"/>
                <a:gd name="connsiteY3" fmla="*/ 120890 h 803010"/>
                <a:gd name="connsiteX4" fmla="*/ 2178962 w 2178962"/>
                <a:gd name="connsiteY4" fmla="*/ 117494 h 803010"/>
                <a:gd name="connsiteX5" fmla="*/ 2178962 w 2178962"/>
                <a:gd name="connsiteY5" fmla="*/ 231747 h 803010"/>
                <a:gd name="connsiteX6" fmla="*/ 2178962 w 2178962"/>
                <a:gd name="connsiteY6" fmla="*/ 231747 h 803010"/>
                <a:gd name="connsiteX7" fmla="*/ 2178962 w 2178962"/>
                <a:gd name="connsiteY7" fmla="*/ 403126 h 803010"/>
                <a:gd name="connsiteX8" fmla="*/ 2178962 w 2178962"/>
                <a:gd name="connsiteY8" fmla="*/ 803010 h 803010"/>
                <a:gd name="connsiteX9" fmla="*/ 1815802 w 2178962"/>
                <a:gd name="connsiteY9" fmla="*/ 803010 h 803010"/>
                <a:gd name="connsiteX10" fmla="*/ 1271061 w 2178962"/>
                <a:gd name="connsiteY10" fmla="*/ 803010 h 803010"/>
                <a:gd name="connsiteX11" fmla="*/ 1271061 w 2178962"/>
                <a:gd name="connsiteY11" fmla="*/ 803010 h 803010"/>
                <a:gd name="connsiteX12" fmla="*/ 0 w 2178962"/>
                <a:gd name="connsiteY12" fmla="*/ 803010 h 803010"/>
                <a:gd name="connsiteX13" fmla="*/ 0 w 2178962"/>
                <a:gd name="connsiteY13" fmla="*/ 403126 h 803010"/>
                <a:gd name="connsiteX14" fmla="*/ 0 w 2178962"/>
                <a:gd name="connsiteY14" fmla="*/ 231747 h 803010"/>
                <a:gd name="connsiteX15" fmla="*/ 0 w 2178962"/>
                <a:gd name="connsiteY15" fmla="*/ 231747 h 803010"/>
                <a:gd name="connsiteX16" fmla="*/ 0 w 2178962"/>
                <a:gd name="connsiteY16" fmla="*/ 117494 h 803010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347121 w 2178962"/>
                <a:gd name="connsiteY3" fmla="*/ 135346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246203 h 817466"/>
                <a:gd name="connsiteX7" fmla="*/ 2178962 w 2178962"/>
                <a:gd name="connsiteY7" fmla="*/ 417582 h 817466"/>
                <a:gd name="connsiteX8" fmla="*/ 2178962 w 2178962"/>
                <a:gd name="connsiteY8" fmla="*/ 817466 h 817466"/>
                <a:gd name="connsiteX9" fmla="*/ 1815802 w 2178962"/>
                <a:gd name="connsiteY9" fmla="*/ 817466 h 817466"/>
                <a:gd name="connsiteX10" fmla="*/ 1271061 w 2178962"/>
                <a:gd name="connsiteY10" fmla="*/ 817466 h 817466"/>
                <a:gd name="connsiteX11" fmla="*/ 1271061 w 2178962"/>
                <a:gd name="connsiteY11" fmla="*/ 817466 h 817466"/>
                <a:gd name="connsiteX12" fmla="*/ 0 w 2178962"/>
                <a:gd name="connsiteY12" fmla="*/ 817466 h 817466"/>
                <a:gd name="connsiteX13" fmla="*/ 0 w 2178962"/>
                <a:gd name="connsiteY13" fmla="*/ 417582 h 817466"/>
                <a:gd name="connsiteX14" fmla="*/ 0 w 2178962"/>
                <a:gd name="connsiteY14" fmla="*/ 246203 h 817466"/>
                <a:gd name="connsiteX15" fmla="*/ 0 w 2178962"/>
                <a:gd name="connsiteY15" fmla="*/ 246203 h 817466"/>
                <a:gd name="connsiteX16" fmla="*/ 0 w 2178962"/>
                <a:gd name="connsiteY16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246203 h 817466"/>
                <a:gd name="connsiteX7" fmla="*/ 2178962 w 2178962"/>
                <a:gd name="connsiteY7" fmla="*/ 417582 h 817466"/>
                <a:gd name="connsiteX8" fmla="*/ 2178962 w 2178962"/>
                <a:gd name="connsiteY8" fmla="*/ 817466 h 817466"/>
                <a:gd name="connsiteX9" fmla="*/ 1815802 w 2178962"/>
                <a:gd name="connsiteY9" fmla="*/ 817466 h 817466"/>
                <a:gd name="connsiteX10" fmla="*/ 1271061 w 2178962"/>
                <a:gd name="connsiteY10" fmla="*/ 817466 h 817466"/>
                <a:gd name="connsiteX11" fmla="*/ 1271061 w 2178962"/>
                <a:gd name="connsiteY11" fmla="*/ 817466 h 817466"/>
                <a:gd name="connsiteX12" fmla="*/ 0 w 2178962"/>
                <a:gd name="connsiteY12" fmla="*/ 817466 h 817466"/>
                <a:gd name="connsiteX13" fmla="*/ 0 w 2178962"/>
                <a:gd name="connsiteY13" fmla="*/ 417582 h 817466"/>
                <a:gd name="connsiteX14" fmla="*/ 0 w 2178962"/>
                <a:gd name="connsiteY14" fmla="*/ 246203 h 817466"/>
                <a:gd name="connsiteX15" fmla="*/ 0 w 2178962"/>
                <a:gd name="connsiteY15" fmla="*/ 246203 h 817466"/>
                <a:gd name="connsiteX16" fmla="*/ 0 w 2178962"/>
                <a:gd name="connsiteY16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246203 h 817466"/>
                <a:gd name="connsiteX7" fmla="*/ 2178962 w 2178962"/>
                <a:gd name="connsiteY7" fmla="*/ 417582 h 817466"/>
                <a:gd name="connsiteX8" fmla="*/ 2178962 w 2178962"/>
                <a:gd name="connsiteY8" fmla="*/ 817466 h 817466"/>
                <a:gd name="connsiteX9" fmla="*/ 1815802 w 2178962"/>
                <a:gd name="connsiteY9" fmla="*/ 817466 h 817466"/>
                <a:gd name="connsiteX10" fmla="*/ 1271061 w 2178962"/>
                <a:gd name="connsiteY10" fmla="*/ 817466 h 817466"/>
                <a:gd name="connsiteX11" fmla="*/ 1271061 w 2178962"/>
                <a:gd name="connsiteY11" fmla="*/ 817466 h 817466"/>
                <a:gd name="connsiteX12" fmla="*/ 0 w 2178962"/>
                <a:gd name="connsiteY12" fmla="*/ 817466 h 817466"/>
                <a:gd name="connsiteX13" fmla="*/ 0 w 2178962"/>
                <a:gd name="connsiteY13" fmla="*/ 417582 h 817466"/>
                <a:gd name="connsiteX14" fmla="*/ 0 w 2178962"/>
                <a:gd name="connsiteY14" fmla="*/ 246203 h 817466"/>
                <a:gd name="connsiteX15" fmla="*/ 0 w 2178962"/>
                <a:gd name="connsiteY15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246203 h 817466"/>
                <a:gd name="connsiteX7" fmla="*/ 2178962 w 2178962"/>
                <a:gd name="connsiteY7" fmla="*/ 417582 h 817466"/>
                <a:gd name="connsiteX8" fmla="*/ 2178962 w 2178962"/>
                <a:gd name="connsiteY8" fmla="*/ 817466 h 817466"/>
                <a:gd name="connsiteX9" fmla="*/ 1815802 w 2178962"/>
                <a:gd name="connsiteY9" fmla="*/ 817466 h 817466"/>
                <a:gd name="connsiteX10" fmla="*/ 1271061 w 2178962"/>
                <a:gd name="connsiteY10" fmla="*/ 817466 h 817466"/>
                <a:gd name="connsiteX11" fmla="*/ 1271061 w 2178962"/>
                <a:gd name="connsiteY11" fmla="*/ 817466 h 817466"/>
                <a:gd name="connsiteX12" fmla="*/ 0 w 2178962"/>
                <a:gd name="connsiteY12" fmla="*/ 817466 h 817466"/>
                <a:gd name="connsiteX13" fmla="*/ 0 w 2178962"/>
                <a:gd name="connsiteY13" fmla="*/ 246203 h 817466"/>
                <a:gd name="connsiteX14" fmla="*/ 0 w 2178962"/>
                <a:gd name="connsiteY14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246203 h 817466"/>
                <a:gd name="connsiteX7" fmla="*/ 2178962 w 2178962"/>
                <a:gd name="connsiteY7" fmla="*/ 417582 h 817466"/>
                <a:gd name="connsiteX8" fmla="*/ 2178962 w 2178962"/>
                <a:gd name="connsiteY8" fmla="*/ 817466 h 817466"/>
                <a:gd name="connsiteX9" fmla="*/ 1815802 w 2178962"/>
                <a:gd name="connsiteY9" fmla="*/ 817466 h 817466"/>
                <a:gd name="connsiteX10" fmla="*/ 1271061 w 2178962"/>
                <a:gd name="connsiteY10" fmla="*/ 817466 h 817466"/>
                <a:gd name="connsiteX11" fmla="*/ 1271061 w 2178962"/>
                <a:gd name="connsiteY11" fmla="*/ 817466 h 817466"/>
                <a:gd name="connsiteX12" fmla="*/ 0 w 2178962"/>
                <a:gd name="connsiteY12" fmla="*/ 817466 h 817466"/>
                <a:gd name="connsiteX13" fmla="*/ 0 w 2178962"/>
                <a:gd name="connsiteY13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417582 h 817466"/>
                <a:gd name="connsiteX7" fmla="*/ 2178962 w 2178962"/>
                <a:gd name="connsiteY7" fmla="*/ 817466 h 817466"/>
                <a:gd name="connsiteX8" fmla="*/ 1815802 w 2178962"/>
                <a:gd name="connsiteY8" fmla="*/ 817466 h 817466"/>
                <a:gd name="connsiteX9" fmla="*/ 1271061 w 2178962"/>
                <a:gd name="connsiteY9" fmla="*/ 817466 h 817466"/>
                <a:gd name="connsiteX10" fmla="*/ 1271061 w 2178962"/>
                <a:gd name="connsiteY10" fmla="*/ 817466 h 817466"/>
                <a:gd name="connsiteX11" fmla="*/ 0 w 2178962"/>
                <a:gd name="connsiteY11" fmla="*/ 817466 h 817466"/>
                <a:gd name="connsiteX12" fmla="*/ 0 w 2178962"/>
                <a:gd name="connsiteY12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246203 h 817466"/>
                <a:gd name="connsiteX6" fmla="*/ 2178962 w 2178962"/>
                <a:gd name="connsiteY6" fmla="*/ 817466 h 817466"/>
                <a:gd name="connsiteX7" fmla="*/ 1815802 w 2178962"/>
                <a:gd name="connsiteY7" fmla="*/ 817466 h 817466"/>
                <a:gd name="connsiteX8" fmla="*/ 1271061 w 2178962"/>
                <a:gd name="connsiteY8" fmla="*/ 817466 h 817466"/>
                <a:gd name="connsiteX9" fmla="*/ 1271061 w 2178962"/>
                <a:gd name="connsiteY9" fmla="*/ 817466 h 817466"/>
                <a:gd name="connsiteX10" fmla="*/ 0 w 2178962"/>
                <a:gd name="connsiteY10" fmla="*/ 817466 h 817466"/>
                <a:gd name="connsiteX11" fmla="*/ 0 w 2178962"/>
                <a:gd name="connsiteY11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817466 h 817466"/>
                <a:gd name="connsiteX6" fmla="*/ 1815802 w 2178962"/>
                <a:gd name="connsiteY6" fmla="*/ 817466 h 817466"/>
                <a:gd name="connsiteX7" fmla="*/ 1271061 w 2178962"/>
                <a:gd name="connsiteY7" fmla="*/ 817466 h 817466"/>
                <a:gd name="connsiteX8" fmla="*/ 1271061 w 2178962"/>
                <a:gd name="connsiteY8" fmla="*/ 817466 h 817466"/>
                <a:gd name="connsiteX9" fmla="*/ 0 w 2178962"/>
                <a:gd name="connsiteY9" fmla="*/ 817466 h 817466"/>
                <a:gd name="connsiteX10" fmla="*/ 0 w 2178962"/>
                <a:gd name="connsiteY10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817466 h 817466"/>
                <a:gd name="connsiteX6" fmla="*/ 1815802 w 2178962"/>
                <a:gd name="connsiteY6" fmla="*/ 817466 h 817466"/>
                <a:gd name="connsiteX7" fmla="*/ 1271061 w 2178962"/>
                <a:gd name="connsiteY7" fmla="*/ 817466 h 817466"/>
                <a:gd name="connsiteX8" fmla="*/ 0 w 2178962"/>
                <a:gd name="connsiteY8" fmla="*/ 817466 h 817466"/>
                <a:gd name="connsiteX9" fmla="*/ 0 w 2178962"/>
                <a:gd name="connsiteY9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817466 h 817466"/>
                <a:gd name="connsiteX6" fmla="*/ 1815802 w 2178962"/>
                <a:gd name="connsiteY6" fmla="*/ 817466 h 817466"/>
                <a:gd name="connsiteX7" fmla="*/ 0 w 2178962"/>
                <a:gd name="connsiteY7" fmla="*/ 817466 h 817466"/>
                <a:gd name="connsiteX8" fmla="*/ 0 w 2178962"/>
                <a:gd name="connsiteY8" fmla="*/ 131950 h 817466"/>
                <a:gd name="connsiteX0" fmla="*/ 0 w 2178962"/>
                <a:gd name="connsiteY0" fmla="*/ 131950 h 817466"/>
                <a:gd name="connsiteX1" fmla="*/ 922044 w 2178962"/>
                <a:gd name="connsiteY1" fmla="*/ 135345 h 817466"/>
                <a:gd name="connsiteX2" fmla="*/ 1089396 w 2178962"/>
                <a:gd name="connsiteY2" fmla="*/ 0 h 817466"/>
                <a:gd name="connsiteX3" fmla="*/ 1262216 w 2178962"/>
                <a:gd name="connsiteY3" fmla="*/ 130527 h 817466"/>
                <a:gd name="connsiteX4" fmla="*/ 2178962 w 2178962"/>
                <a:gd name="connsiteY4" fmla="*/ 131950 h 817466"/>
                <a:gd name="connsiteX5" fmla="*/ 2178962 w 2178962"/>
                <a:gd name="connsiteY5" fmla="*/ 817466 h 817466"/>
                <a:gd name="connsiteX6" fmla="*/ 0 w 2178962"/>
                <a:gd name="connsiteY6" fmla="*/ 817466 h 817466"/>
                <a:gd name="connsiteX7" fmla="*/ 0 w 2178962"/>
                <a:gd name="connsiteY7" fmla="*/ 131950 h 817466"/>
                <a:gd name="connsiteX0" fmla="*/ 0 w 2178964"/>
                <a:gd name="connsiteY0" fmla="*/ 131950 h 817466"/>
                <a:gd name="connsiteX1" fmla="*/ 922044 w 2178964"/>
                <a:gd name="connsiteY1" fmla="*/ 135345 h 817466"/>
                <a:gd name="connsiteX2" fmla="*/ 1089396 w 2178964"/>
                <a:gd name="connsiteY2" fmla="*/ 0 h 817466"/>
                <a:gd name="connsiteX3" fmla="*/ 1262216 w 2178964"/>
                <a:gd name="connsiteY3" fmla="*/ 130527 h 817466"/>
                <a:gd name="connsiteX4" fmla="*/ 2178962 w 2178964"/>
                <a:gd name="connsiteY4" fmla="*/ 131950 h 817466"/>
                <a:gd name="connsiteX5" fmla="*/ 2178965 w 2178964"/>
                <a:gd name="connsiteY5" fmla="*/ 817466 h 817466"/>
                <a:gd name="connsiteX6" fmla="*/ 0 w 2178964"/>
                <a:gd name="connsiteY6" fmla="*/ 817466 h 817466"/>
                <a:gd name="connsiteX7" fmla="*/ 0 w 2178964"/>
                <a:gd name="connsiteY7" fmla="*/ 131950 h 817466"/>
                <a:gd name="connsiteX0" fmla="*/ 0 w 2178965"/>
                <a:gd name="connsiteY0" fmla="*/ 131950 h 817466"/>
                <a:gd name="connsiteX1" fmla="*/ 922044 w 2178965"/>
                <a:gd name="connsiteY1" fmla="*/ 135345 h 817466"/>
                <a:gd name="connsiteX2" fmla="*/ 1089396 w 2178965"/>
                <a:gd name="connsiteY2" fmla="*/ 0 h 817466"/>
                <a:gd name="connsiteX3" fmla="*/ 1262216 w 2178965"/>
                <a:gd name="connsiteY3" fmla="*/ 130527 h 817466"/>
                <a:gd name="connsiteX4" fmla="*/ 2178965 w 2178965"/>
                <a:gd name="connsiteY4" fmla="*/ 131949 h 817466"/>
                <a:gd name="connsiteX5" fmla="*/ 2178965 w 2178965"/>
                <a:gd name="connsiteY5" fmla="*/ 817466 h 817466"/>
                <a:gd name="connsiteX6" fmla="*/ 0 w 2178965"/>
                <a:gd name="connsiteY6" fmla="*/ 817466 h 817466"/>
                <a:gd name="connsiteX7" fmla="*/ 0 w 2178965"/>
                <a:gd name="connsiteY7" fmla="*/ 131950 h 817466"/>
                <a:gd name="connsiteX0" fmla="*/ 0 w 2178965"/>
                <a:gd name="connsiteY0" fmla="*/ 74633 h 760149"/>
                <a:gd name="connsiteX1" fmla="*/ 922044 w 2178965"/>
                <a:gd name="connsiteY1" fmla="*/ 78028 h 760149"/>
                <a:gd name="connsiteX2" fmla="*/ 1105701 w 2178965"/>
                <a:gd name="connsiteY2" fmla="*/ 0 h 760149"/>
                <a:gd name="connsiteX3" fmla="*/ 1262216 w 2178965"/>
                <a:gd name="connsiteY3" fmla="*/ 73210 h 760149"/>
                <a:gd name="connsiteX4" fmla="*/ 2178965 w 2178965"/>
                <a:gd name="connsiteY4" fmla="*/ 74632 h 760149"/>
                <a:gd name="connsiteX5" fmla="*/ 2178965 w 2178965"/>
                <a:gd name="connsiteY5" fmla="*/ 760149 h 760149"/>
                <a:gd name="connsiteX6" fmla="*/ 0 w 2178965"/>
                <a:gd name="connsiteY6" fmla="*/ 760149 h 760149"/>
                <a:gd name="connsiteX7" fmla="*/ 0 w 2178965"/>
                <a:gd name="connsiteY7" fmla="*/ 74633 h 760149"/>
                <a:gd name="connsiteX0" fmla="*/ 0 w 2178965"/>
                <a:gd name="connsiteY0" fmla="*/ 1423 h 686939"/>
                <a:gd name="connsiteX1" fmla="*/ 922044 w 2178965"/>
                <a:gd name="connsiteY1" fmla="*/ 4818 h 686939"/>
                <a:gd name="connsiteX2" fmla="*/ 1262216 w 2178965"/>
                <a:gd name="connsiteY2" fmla="*/ 0 h 686939"/>
                <a:gd name="connsiteX3" fmla="*/ 2178965 w 2178965"/>
                <a:gd name="connsiteY3" fmla="*/ 1422 h 686939"/>
                <a:gd name="connsiteX4" fmla="*/ 2178965 w 2178965"/>
                <a:gd name="connsiteY4" fmla="*/ 686939 h 686939"/>
                <a:gd name="connsiteX5" fmla="*/ 0 w 2178965"/>
                <a:gd name="connsiteY5" fmla="*/ 686939 h 686939"/>
                <a:gd name="connsiteX6" fmla="*/ 0 w 2178965"/>
                <a:gd name="connsiteY6" fmla="*/ 1423 h 686939"/>
                <a:gd name="connsiteX0" fmla="*/ 0 w 2178965"/>
                <a:gd name="connsiteY0" fmla="*/ 1423 h 686939"/>
                <a:gd name="connsiteX1" fmla="*/ 1262216 w 2178965"/>
                <a:gd name="connsiteY1" fmla="*/ 0 h 686939"/>
                <a:gd name="connsiteX2" fmla="*/ 2178965 w 2178965"/>
                <a:gd name="connsiteY2" fmla="*/ 1422 h 686939"/>
                <a:gd name="connsiteX3" fmla="*/ 2178965 w 2178965"/>
                <a:gd name="connsiteY3" fmla="*/ 686939 h 686939"/>
                <a:gd name="connsiteX4" fmla="*/ 0 w 2178965"/>
                <a:gd name="connsiteY4" fmla="*/ 686939 h 686939"/>
                <a:gd name="connsiteX5" fmla="*/ 0 w 2178965"/>
                <a:gd name="connsiteY5" fmla="*/ 1423 h 686939"/>
                <a:gd name="connsiteX0" fmla="*/ 0 w 2178965"/>
                <a:gd name="connsiteY0" fmla="*/ 1 h 685517"/>
                <a:gd name="connsiteX1" fmla="*/ 2178965 w 2178965"/>
                <a:gd name="connsiteY1" fmla="*/ 0 h 685517"/>
                <a:gd name="connsiteX2" fmla="*/ 2178965 w 2178965"/>
                <a:gd name="connsiteY2" fmla="*/ 685517 h 685517"/>
                <a:gd name="connsiteX3" fmla="*/ 0 w 2178965"/>
                <a:gd name="connsiteY3" fmla="*/ 685517 h 685517"/>
                <a:gd name="connsiteX4" fmla="*/ 0 w 2178965"/>
                <a:gd name="connsiteY4" fmla="*/ 1 h 68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965" h="685517">
                  <a:moveTo>
                    <a:pt x="0" y="1"/>
                  </a:moveTo>
                  <a:lnTo>
                    <a:pt x="2178965" y="0"/>
                  </a:lnTo>
                  <a:cubicBezTo>
                    <a:pt x="2178966" y="228505"/>
                    <a:pt x="2178964" y="457012"/>
                    <a:pt x="2178965" y="685517"/>
                  </a:cubicBezTo>
                  <a:lnTo>
                    <a:pt x="0" y="685517"/>
                  </a:lnTo>
                  <a:lnTo>
                    <a:pt x="0" y="1"/>
                  </a:lnTo>
                  <a:close/>
                </a:path>
              </a:pathLst>
            </a:custGeom>
            <a:ln w="254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600" kern="1200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382405" y="1317618"/>
              <a:ext cx="56223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Clr>
                  <a:schemeClr val="bg2">
                    <a:lumMod val="75000"/>
                  </a:schemeClr>
                </a:buClr>
                <a:buSzPct val="100000"/>
                <a:buNone/>
              </a:pPr>
              <a:r>
                <a:rPr lang="de-DE" altLang="de-DE" sz="1200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!</a:t>
              </a:r>
            </a:p>
          </p:txBody>
        </p:sp>
      </p:grpSp>
      <p:sp>
        <p:nvSpPr>
          <p:cNvPr id="23" name="Textplatzhalt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78253" y="1837727"/>
            <a:ext cx="7348289" cy="483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4" name="Textplatzhalter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78253" y="2636913"/>
            <a:ext cx="7348289" cy="2664296"/>
          </a:xfrm>
          <a:prstGeom prst="rect">
            <a:avLst/>
          </a:prstGeom>
        </p:spPr>
        <p:txBody>
          <a:bodyPr lIns="0"/>
          <a:lstStyle>
            <a:lvl1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spcBef>
                <a:spcPts val="300"/>
              </a:spcBef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Fließtext: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Optius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quiaereiur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netusap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erionse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vendi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doluptae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Et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voluptaturem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scipsaero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digenem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lactoe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4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ht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1" name="Gruppieren 20"/>
          <p:cNvGrpSpPr/>
          <p:nvPr userDrawn="1"/>
        </p:nvGrpSpPr>
        <p:grpSpPr>
          <a:xfrm>
            <a:off x="1487489" y="1559143"/>
            <a:ext cx="9016831" cy="3894789"/>
            <a:chOff x="1115616" y="1559143"/>
            <a:chExt cx="6762623" cy="3894789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311333" y="1775547"/>
              <a:ext cx="6566906" cy="3678385"/>
              <a:chOff x="1475656" y="1994360"/>
              <a:chExt cx="6566906" cy="3678385"/>
            </a:xfrm>
          </p:grpSpPr>
          <p:sp>
            <p:nvSpPr>
              <p:cNvPr id="28" name="Diagonal liegende Ecken des Rechtecks abrunden 27"/>
              <p:cNvSpPr/>
              <p:nvPr/>
            </p:nvSpPr>
            <p:spPr>
              <a:xfrm>
                <a:off x="1475656" y="2029955"/>
                <a:ext cx="6566906" cy="3642790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1475656" y="1994360"/>
                <a:ext cx="6566906" cy="58550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1115616" y="1559143"/>
              <a:ext cx="844830" cy="1445440"/>
              <a:chOff x="1259632" y="1535993"/>
              <a:chExt cx="844830" cy="1445440"/>
            </a:xfrm>
          </p:grpSpPr>
          <p:sp>
            <p:nvSpPr>
              <p:cNvPr id="26" name="Freihandform 25"/>
              <p:cNvSpPr/>
              <p:nvPr/>
            </p:nvSpPr>
            <p:spPr>
              <a:xfrm rot="5400000">
                <a:off x="969204" y="1883222"/>
                <a:ext cx="1388639" cy="807784"/>
              </a:xfrm>
              <a:custGeom>
                <a:avLst/>
                <a:gdLst>
                  <a:gd name="connsiteX0" fmla="*/ 0 w 2178962"/>
                  <a:gd name="connsiteY0" fmla="*/ 0 h 685516"/>
                  <a:gd name="connsiteX1" fmla="*/ 1271061 w 2178962"/>
                  <a:gd name="connsiteY1" fmla="*/ 0 h 685516"/>
                  <a:gd name="connsiteX2" fmla="*/ 1530721 w 2178962"/>
                  <a:gd name="connsiteY2" fmla="*/ -73350 h 685516"/>
                  <a:gd name="connsiteX3" fmla="*/ 1815802 w 2178962"/>
                  <a:gd name="connsiteY3" fmla="*/ 0 h 685516"/>
                  <a:gd name="connsiteX4" fmla="*/ 2178962 w 2178962"/>
                  <a:gd name="connsiteY4" fmla="*/ 0 h 685516"/>
                  <a:gd name="connsiteX5" fmla="*/ 2178962 w 2178962"/>
                  <a:gd name="connsiteY5" fmla="*/ 114253 h 685516"/>
                  <a:gd name="connsiteX6" fmla="*/ 2178962 w 2178962"/>
                  <a:gd name="connsiteY6" fmla="*/ 114253 h 685516"/>
                  <a:gd name="connsiteX7" fmla="*/ 2178962 w 2178962"/>
                  <a:gd name="connsiteY7" fmla="*/ 285632 h 685516"/>
                  <a:gd name="connsiteX8" fmla="*/ 2178962 w 2178962"/>
                  <a:gd name="connsiteY8" fmla="*/ 685516 h 685516"/>
                  <a:gd name="connsiteX9" fmla="*/ 1815802 w 2178962"/>
                  <a:gd name="connsiteY9" fmla="*/ 685516 h 685516"/>
                  <a:gd name="connsiteX10" fmla="*/ 1271061 w 2178962"/>
                  <a:gd name="connsiteY10" fmla="*/ 685516 h 685516"/>
                  <a:gd name="connsiteX11" fmla="*/ 1271061 w 2178962"/>
                  <a:gd name="connsiteY11" fmla="*/ 685516 h 685516"/>
                  <a:gd name="connsiteX12" fmla="*/ 0 w 2178962"/>
                  <a:gd name="connsiteY12" fmla="*/ 685516 h 685516"/>
                  <a:gd name="connsiteX13" fmla="*/ 0 w 2178962"/>
                  <a:gd name="connsiteY13" fmla="*/ 285632 h 685516"/>
                  <a:gd name="connsiteX14" fmla="*/ 0 w 2178962"/>
                  <a:gd name="connsiteY14" fmla="*/ 114253 h 685516"/>
                  <a:gd name="connsiteX15" fmla="*/ 0 w 2178962"/>
                  <a:gd name="connsiteY15" fmla="*/ 114253 h 685516"/>
                  <a:gd name="connsiteX16" fmla="*/ 0 w 2178962"/>
                  <a:gd name="connsiteY16" fmla="*/ 0 h 685516"/>
                  <a:gd name="connsiteX0" fmla="*/ 0 w 2178962"/>
                  <a:gd name="connsiteY0" fmla="*/ 73350 h 758866"/>
                  <a:gd name="connsiteX1" fmla="*/ 1271061 w 2178962"/>
                  <a:gd name="connsiteY1" fmla="*/ 73350 h 758866"/>
                  <a:gd name="connsiteX2" fmla="*/ 1530724 w 2178962"/>
                  <a:gd name="connsiteY2" fmla="*/ 0 h 758866"/>
                  <a:gd name="connsiteX3" fmla="*/ 1815802 w 2178962"/>
                  <a:gd name="connsiteY3" fmla="*/ 73350 h 758866"/>
                  <a:gd name="connsiteX4" fmla="*/ 2178962 w 2178962"/>
                  <a:gd name="connsiteY4" fmla="*/ 73350 h 758866"/>
                  <a:gd name="connsiteX5" fmla="*/ 2178962 w 2178962"/>
                  <a:gd name="connsiteY5" fmla="*/ 187603 h 758866"/>
                  <a:gd name="connsiteX6" fmla="*/ 2178962 w 2178962"/>
                  <a:gd name="connsiteY6" fmla="*/ 187603 h 758866"/>
                  <a:gd name="connsiteX7" fmla="*/ 2178962 w 2178962"/>
                  <a:gd name="connsiteY7" fmla="*/ 358982 h 758866"/>
                  <a:gd name="connsiteX8" fmla="*/ 2178962 w 2178962"/>
                  <a:gd name="connsiteY8" fmla="*/ 758866 h 758866"/>
                  <a:gd name="connsiteX9" fmla="*/ 1815802 w 2178962"/>
                  <a:gd name="connsiteY9" fmla="*/ 758866 h 758866"/>
                  <a:gd name="connsiteX10" fmla="*/ 1271061 w 2178962"/>
                  <a:gd name="connsiteY10" fmla="*/ 758866 h 758866"/>
                  <a:gd name="connsiteX11" fmla="*/ 1271061 w 2178962"/>
                  <a:gd name="connsiteY11" fmla="*/ 758866 h 758866"/>
                  <a:gd name="connsiteX12" fmla="*/ 0 w 2178962"/>
                  <a:gd name="connsiteY12" fmla="*/ 758866 h 758866"/>
                  <a:gd name="connsiteX13" fmla="*/ 0 w 2178962"/>
                  <a:gd name="connsiteY13" fmla="*/ 358982 h 758866"/>
                  <a:gd name="connsiteX14" fmla="*/ 0 w 2178962"/>
                  <a:gd name="connsiteY14" fmla="*/ 187603 h 758866"/>
                  <a:gd name="connsiteX15" fmla="*/ 0 w 2178962"/>
                  <a:gd name="connsiteY15" fmla="*/ 187603 h 758866"/>
                  <a:gd name="connsiteX16" fmla="*/ 0 w 2178962"/>
                  <a:gd name="connsiteY16" fmla="*/ 73350 h 758866"/>
                  <a:gd name="connsiteX0" fmla="*/ 0 w 2178962"/>
                  <a:gd name="connsiteY0" fmla="*/ 73350 h 758866"/>
                  <a:gd name="connsiteX1" fmla="*/ 917058 w 2178962"/>
                  <a:gd name="connsiteY1" fmla="*/ 76745 h 758866"/>
                  <a:gd name="connsiteX2" fmla="*/ 1530724 w 2178962"/>
                  <a:gd name="connsiteY2" fmla="*/ 0 h 758866"/>
                  <a:gd name="connsiteX3" fmla="*/ 1815802 w 2178962"/>
                  <a:gd name="connsiteY3" fmla="*/ 73350 h 758866"/>
                  <a:gd name="connsiteX4" fmla="*/ 2178962 w 2178962"/>
                  <a:gd name="connsiteY4" fmla="*/ 73350 h 758866"/>
                  <a:gd name="connsiteX5" fmla="*/ 2178962 w 2178962"/>
                  <a:gd name="connsiteY5" fmla="*/ 187603 h 758866"/>
                  <a:gd name="connsiteX6" fmla="*/ 2178962 w 2178962"/>
                  <a:gd name="connsiteY6" fmla="*/ 187603 h 758866"/>
                  <a:gd name="connsiteX7" fmla="*/ 2178962 w 2178962"/>
                  <a:gd name="connsiteY7" fmla="*/ 358982 h 758866"/>
                  <a:gd name="connsiteX8" fmla="*/ 2178962 w 2178962"/>
                  <a:gd name="connsiteY8" fmla="*/ 758866 h 758866"/>
                  <a:gd name="connsiteX9" fmla="*/ 1815802 w 2178962"/>
                  <a:gd name="connsiteY9" fmla="*/ 758866 h 758866"/>
                  <a:gd name="connsiteX10" fmla="*/ 1271061 w 2178962"/>
                  <a:gd name="connsiteY10" fmla="*/ 758866 h 758866"/>
                  <a:gd name="connsiteX11" fmla="*/ 1271061 w 2178962"/>
                  <a:gd name="connsiteY11" fmla="*/ 758866 h 758866"/>
                  <a:gd name="connsiteX12" fmla="*/ 0 w 2178962"/>
                  <a:gd name="connsiteY12" fmla="*/ 758866 h 758866"/>
                  <a:gd name="connsiteX13" fmla="*/ 0 w 2178962"/>
                  <a:gd name="connsiteY13" fmla="*/ 358982 h 758866"/>
                  <a:gd name="connsiteX14" fmla="*/ 0 w 2178962"/>
                  <a:gd name="connsiteY14" fmla="*/ 187603 h 758866"/>
                  <a:gd name="connsiteX15" fmla="*/ 0 w 2178962"/>
                  <a:gd name="connsiteY15" fmla="*/ 187603 h 758866"/>
                  <a:gd name="connsiteX16" fmla="*/ 0 w 2178962"/>
                  <a:gd name="connsiteY16" fmla="*/ 73350 h 758866"/>
                  <a:gd name="connsiteX0" fmla="*/ 0 w 2178962"/>
                  <a:gd name="connsiteY0" fmla="*/ 73350 h 758866"/>
                  <a:gd name="connsiteX1" fmla="*/ 917058 w 2178962"/>
                  <a:gd name="connsiteY1" fmla="*/ 76745 h 758866"/>
                  <a:gd name="connsiteX2" fmla="*/ 1156777 w 2178962"/>
                  <a:gd name="connsiteY2" fmla="*/ 0 h 758866"/>
                  <a:gd name="connsiteX3" fmla="*/ 1815802 w 2178962"/>
                  <a:gd name="connsiteY3" fmla="*/ 73350 h 758866"/>
                  <a:gd name="connsiteX4" fmla="*/ 2178962 w 2178962"/>
                  <a:gd name="connsiteY4" fmla="*/ 73350 h 758866"/>
                  <a:gd name="connsiteX5" fmla="*/ 2178962 w 2178962"/>
                  <a:gd name="connsiteY5" fmla="*/ 187603 h 758866"/>
                  <a:gd name="connsiteX6" fmla="*/ 2178962 w 2178962"/>
                  <a:gd name="connsiteY6" fmla="*/ 187603 h 758866"/>
                  <a:gd name="connsiteX7" fmla="*/ 2178962 w 2178962"/>
                  <a:gd name="connsiteY7" fmla="*/ 358982 h 758866"/>
                  <a:gd name="connsiteX8" fmla="*/ 2178962 w 2178962"/>
                  <a:gd name="connsiteY8" fmla="*/ 758866 h 758866"/>
                  <a:gd name="connsiteX9" fmla="*/ 1815802 w 2178962"/>
                  <a:gd name="connsiteY9" fmla="*/ 758866 h 758866"/>
                  <a:gd name="connsiteX10" fmla="*/ 1271061 w 2178962"/>
                  <a:gd name="connsiteY10" fmla="*/ 758866 h 758866"/>
                  <a:gd name="connsiteX11" fmla="*/ 1271061 w 2178962"/>
                  <a:gd name="connsiteY11" fmla="*/ 758866 h 758866"/>
                  <a:gd name="connsiteX12" fmla="*/ 0 w 2178962"/>
                  <a:gd name="connsiteY12" fmla="*/ 758866 h 758866"/>
                  <a:gd name="connsiteX13" fmla="*/ 0 w 2178962"/>
                  <a:gd name="connsiteY13" fmla="*/ 358982 h 758866"/>
                  <a:gd name="connsiteX14" fmla="*/ 0 w 2178962"/>
                  <a:gd name="connsiteY14" fmla="*/ 187603 h 758866"/>
                  <a:gd name="connsiteX15" fmla="*/ 0 w 2178962"/>
                  <a:gd name="connsiteY15" fmla="*/ 187603 h 758866"/>
                  <a:gd name="connsiteX16" fmla="*/ 0 w 2178962"/>
                  <a:gd name="connsiteY16" fmla="*/ 73350 h 758866"/>
                  <a:gd name="connsiteX0" fmla="*/ 0 w 2178962"/>
                  <a:gd name="connsiteY0" fmla="*/ 73350 h 758866"/>
                  <a:gd name="connsiteX1" fmla="*/ 917058 w 2178962"/>
                  <a:gd name="connsiteY1" fmla="*/ 76745 h 758866"/>
                  <a:gd name="connsiteX2" fmla="*/ 1156777 w 2178962"/>
                  <a:gd name="connsiteY2" fmla="*/ 0 h 758866"/>
                  <a:gd name="connsiteX3" fmla="*/ 1347121 w 2178962"/>
                  <a:gd name="connsiteY3" fmla="*/ 76746 h 758866"/>
                  <a:gd name="connsiteX4" fmla="*/ 2178962 w 2178962"/>
                  <a:gd name="connsiteY4" fmla="*/ 73350 h 758866"/>
                  <a:gd name="connsiteX5" fmla="*/ 2178962 w 2178962"/>
                  <a:gd name="connsiteY5" fmla="*/ 187603 h 758866"/>
                  <a:gd name="connsiteX6" fmla="*/ 2178962 w 2178962"/>
                  <a:gd name="connsiteY6" fmla="*/ 187603 h 758866"/>
                  <a:gd name="connsiteX7" fmla="*/ 2178962 w 2178962"/>
                  <a:gd name="connsiteY7" fmla="*/ 358982 h 758866"/>
                  <a:gd name="connsiteX8" fmla="*/ 2178962 w 2178962"/>
                  <a:gd name="connsiteY8" fmla="*/ 758866 h 758866"/>
                  <a:gd name="connsiteX9" fmla="*/ 1815802 w 2178962"/>
                  <a:gd name="connsiteY9" fmla="*/ 758866 h 758866"/>
                  <a:gd name="connsiteX10" fmla="*/ 1271061 w 2178962"/>
                  <a:gd name="connsiteY10" fmla="*/ 758866 h 758866"/>
                  <a:gd name="connsiteX11" fmla="*/ 1271061 w 2178962"/>
                  <a:gd name="connsiteY11" fmla="*/ 758866 h 758866"/>
                  <a:gd name="connsiteX12" fmla="*/ 0 w 2178962"/>
                  <a:gd name="connsiteY12" fmla="*/ 758866 h 758866"/>
                  <a:gd name="connsiteX13" fmla="*/ 0 w 2178962"/>
                  <a:gd name="connsiteY13" fmla="*/ 358982 h 758866"/>
                  <a:gd name="connsiteX14" fmla="*/ 0 w 2178962"/>
                  <a:gd name="connsiteY14" fmla="*/ 187603 h 758866"/>
                  <a:gd name="connsiteX15" fmla="*/ 0 w 2178962"/>
                  <a:gd name="connsiteY15" fmla="*/ 187603 h 758866"/>
                  <a:gd name="connsiteX16" fmla="*/ 0 w 2178962"/>
                  <a:gd name="connsiteY16" fmla="*/ 73350 h 758866"/>
                  <a:gd name="connsiteX0" fmla="*/ 0 w 2178962"/>
                  <a:gd name="connsiteY0" fmla="*/ 117494 h 803010"/>
                  <a:gd name="connsiteX1" fmla="*/ 917058 w 2178962"/>
                  <a:gd name="connsiteY1" fmla="*/ 120889 h 803010"/>
                  <a:gd name="connsiteX2" fmla="*/ 1131850 w 2178962"/>
                  <a:gd name="connsiteY2" fmla="*/ 0 h 803010"/>
                  <a:gd name="connsiteX3" fmla="*/ 1347121 w 2178962"/>
                  <a:gd name="connsiteY3" fmla="*/ 120890 h 803010"/>
                  <a:gd name="connsiteX4" fmla="*/ 2178962 w 2178962"/>
                  <a:gd name="connsiteY4" fmla="*/ 117494 h 803010"/>
                  <a:gd name="connsiteX5" fmla="*/ 2178962 w 2178962"/>
                  <a:gd name="connsiteY5" fmla="*/ 231747 h 803010"/>
                  <a:gd name="connsiteX6" fmla="*/ 2178962 w 2178962"/>
                  <a:gd name="connsiteY6" fmla="*/ 231747 h 803010"/>
                  <a:gd name="connsiteX7" fmla="*/ 2178962 w 2178962"/>
                  <a:gd name="connsiteY7" fmla="*/ 403126 h 803010"/>
                  <a:gd name="connsiteX8" fmla="*/ 2178962 w 2178962"/>
                  <a:gd name="connsiteY8" fmla="*/ 803010 h 803010"/>
                  <a:gd name="connsiteX9" fmla="*/ 1815802 w 2178962"/>
                  <a:gd name="connsiteY9" fmla="*/ 803010 h 803010"/>
                  <a:gd name="connsiteX10" fmla="*/ 1271061 w 2178962"/>
                  <a:gd name="connsiteY10" fmla="*/ 803010 h 803010"/>
                  <a:gd name="connsiteX11" fmla="*/ 1271061 w 2178962"/>
                  <a:gd name="connsiteY11" fmla="*/ 803010 h 803010"/>
                  <a:gd name="connsiteX12" fmla="*/ 0 w 2178962"/>
                  <a:gd name="connsiteY12" fmla="*/ 803010 h 803010"/>
                  <a:gd name="connsiteX13" fmla="*/ 0 w 2178962"/>
                  <a:gd name="connsiteY13" fmla="*/ 403126 h 803010"/>
                  <a:gd name="connsiteX14" fmla="*/ 0 w 2178962"/>
                  <a:gd name="connsiteY14" fmla="*/ 231747 h 803010"/>
                  <a:gd name="connsiteX15" fmla="*/ 0 w 2178962"/>
                  <a:gd name="connsiteY15" fmla="*/ 231747 h 803010"/>
                  <a:gd name="connsiteX16" fmla="*/ 0 w 2178962"/>
                  <a:gd name="connsiteY16" fmla="*/ 117494 h 803010"/>
                  <a:gd name="connsiteX0" fmla="*/ 0 w 2178962"/>
                  <a:gd name="connsiteY0" fmla="*/ 117494 h 803010"/>
                  <a:gd name="connsiteX1" fmla="*/ 922044 w 2178962"/>
                  <a:gd name="connsiteY1" fmla="*/ 120889 h 803010"/>
                  <a:gd name="connsiteX2" fmla="*/ 1131850 w 2178962"/>
                  <a:gd name="connsiteY2" fmla="*/ 0 h 803010"/>
                  <a:gd name="connsiteX3" fmla="*/ 1347121 w 2178962"/>
                  <a:gd name="connsiteY3" fmla="*/ 120890 h 803010"/>
                  <a:gd name="connsiteX4" fmla="*/ 2178962 w 2178962"/>
                  <a:gd name="connsiteY4" fmla="*/ 117494 h 803010"/>
                  <a:gd name="connsiteX5" fmla="*/ 2178962 w 2178962"/>
                  <a:gd name="connsiteY5" fmla="*/ 231747 h 803010"/>
                  <a:gd name="connsiteX6" fmla="*/ 2178962 w 2178962"/>
                  <a:gd name="connsiteY6" fmla="*/ 231747 h 803010"/>
                  <a:gd name="connsiteX7" fmla="*/ 2178962 w 2178962"/>
                  <a:gd name="connsiteY7" fmla="*/ 403126 h 803010"/>
                  <a:gd name="connsiteX8" fmla="*/ 2178962 w 2178962"/>
                  <a:gd name="connsiteY8" fmla="*/ 803010 h 803010"/>
                  <a:gd name="connsiteX9" fmla="*/ 1815802 w 2178962"/>
                  <a:gd name="connsiteY9" fmla="*/ 803010 h 803010"/>
                  <a:gd name="connsiteX10" fmla="*/ 1271061 w 2178962"/>
                  <a:gd name="connsiteY10" fmla="*/ 803010 h 803010"/>
                  <a:gd name="connsiteX11" fmla="*/ 1271061 w 2178962"/>
                  <a:gd name="connsiteY11" fmla="*/ 803010 h 803010"/>
                  <a:gd name="connsiteX12" fmla="*/ 0 w 2178962"/>
                  <a:gd name="connsiteY12" fmla="*/ 803010 h 803010"/>
                  <a:gd name="connsiteX13" fmla="*/ 0 w 2178962"/>
                  <a:gd name="connsiteY13" fmla="*/ 403126 h 803010"/>
                  <a:gd name="connsiteX14" fmla="*/ 0 w 2178962"/>
                  <a:gd name="connsiteY14" fmla="*/ 231747 h 803010"/>
                  <a:gd name="connsiteX15" fmla="*/ 0 w 2178962"/>
                  <a:gd name="connsiteY15" fmla="*/ 231747 h 803010"/>
                  <a:gd name="connsiteX16" fmla="*/ 0 w 2178962"/>
                  <a:gd name="connsiteY16" fmla="*/ 117494 h 803010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347121 w 2178962"/>
                  <a:gd name="connsiteY3" fmla="*/ 135346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246203 h 817466"/>
                  <a:gd name="connsiteX7" fmla="*/ 2178962 w 2178962"/>
                  <a:gd name="connsiteY7" fmla="*/ 417582 h 817466"/>
                  <a:gd name="connsiteX8" fmla="*/ 2178962 w 2178962"/>
                  <a:gd name="connsiteY8" fmla="*/ 817466 h 817466"/>
                  <a:gd name="connsiteX9" fmla="*/ 1815802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1271061 w 2178962"/>
                  <a:gd name="connsiteY11" fmla="*/ 817466 h 817466"/>
                  <a:gd name="connsiteX12" fmla="*/ 0 w 2178962"/>
                  <a:gd name="connsiteY12" fmla="*/ 817466 h 817466"/>
                  <a:gd name="connsiteX13" fmla="*/ 0 w 2178962"/>
                  <a:gd name="connsiteY13" fmla="*/ 417582 h 817466"/>
                  <a:gd name="connsiteX14" fmla="*/ 0 w 2178962"/>
                  <a:gd name="connsiteY14" fmla="*/ 246203 h 817466"/>
                  <a:gd name="connsiteX15" fmla="*/ 0 w 2178962"/>
                  <a:gd name="connsiteY15" fmla="*/ 246203 h 817466"/>
                  <a:gd name="connsiteX16" fmla="*/ 0 w 2178962"/>
                  <a:gd name="connsiteY16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246203 h 817466"/>
                  <a:gd name="connsiteX7" fmla="*/ 2178962 w 2178962"/>
                  <a:gd name="connsiteY7" fmla="*/ 417582 h 817466"/>
                  <a:gd name="connsiteX8" fmla="*/ 2178962 w 2178962"/>
                  <a:gd name="connsiteY8" fmla="*/ 817466 h 817466"/>
                  <a:gd name="connsiteX9" fmla="*/ 1815802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1271061 w 2178962"/>
                  <a:gd name="connsiteY11" fmla="*/ 817466 h 817466"/>
                  <a:gd name="connsiteX12" fmla="*/ 0 w 2178962"/>
                  <a:gd name="connsiteY12" fmla="*/ 817466 h 817466"/>
                  <a:gd name="connsiteX13" fmla="*/ 0 w 2178962"/>
                  <a:gd name="connsiteY13" fmla="*/ 417582 h 817466"/>
                  <a:gd name="connsiteX14" fmla="*/ 0 w 2178962"/>
                  <a:gd name="connsiteY14" fmla="*/ 246203 h 817466"/>
                  <a:gd name="connsiteX15" fmla="*/ 0 w 2178962"/>
                  <a:gd name="connsiteY15" fmla="*/ 246203 h 817466"/>
                  <a:gd name="connsiteX16" fmla="*/ 0 w 2178962"/>
                  <a:gd name="connsiteY16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246203 h 817466"/>
                  <a:gd name="connsiteX7" fmla="*/ 2178962 w 2178962"/>
                  <a:gd name="connsiteY7" fmla="*/ 417582 h 817466"/>
                  <a:gd name="connsiteX8" fmla="*/ 2178962 w 2178962"/>
                  <a:gd name="connsiteY8" fmla="*/ 817466 h 817466"/>
                  <a:gd name="connsiteX9" fmla="*/ 1815802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1271061 w 2178962"/>
                  <a:gd name="connsiteY11" fmla="*/ 817466 h 817466"/>
                  <a:gd name="connsiteX12" fmla="*/ 0 w 2178962"/>
                  <a:gd name="connsiteY12" fmla="*/ 817466 h 817466"/>
                  <a:gd name="connsiteX13" fmla="*/ 0 w 2178962"/>
                  <a:gd name="connsiteY13" fmla="*/ 417582 h 817466"/>
                  <a:gd name="connsiteX14" fmla="*/ 0 w 2178962"/>
                  <a:gd name="connsiteY14" fmla="*/ 246203 h 817466"/>
                  <a:gd name="connsiteX15" fmla="*/ 0 w 2178962"/>
                  <a:gd name="connsiteY15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246203 h 817466"/>
                  <a:gd name="connsiteX7" fmla="*/ 2178962 w 2178962"/>
                  <a:gd name="connsiteY7" fmla="*/ 417582 h 817466"/>
                  <a:gd name="connsiteX8" fmla="*/ 2178962 w 2178962"/>
                  <a:gd name="connsiteY8" fmla="*/ 817466 h 817466"/>
                  <a:gd name="connsiteX9" fmla="*/ 1815802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1271061 w 2178962"/>
                  <a:gd name="connsiteY11" fmla="*/ 817466 h 817466"/>
                  <a:gd name="connsiteX12" fmla="*/ 0 w 2178962"/>
                  <a:gd name="connsiteY12" fmla="*/ 817466 h 817466"/>
                  <a:gd name="connsiteX13" fmla="*/ 0 w 2178962"/>
                  <a:gd name="connsiteY13" fmla="*/ 246203 h 817466"/>
                  <a:gd name="connsiteX14" fmla="*/ 0 w 2178962"/>
                  <a:gd name="connsiteY14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246203 h 817466"/>
                  <a:gd name="connsiteX7" fmla="*/ 2178962 w 2178962"/>
                  <a:gd name="connsiteY7" fmla="*/ 417582 h 817466"/>
                  <a:gd name="connsiteX8" fmla="*/ 2178962 w 2178962"/>
                  <a:gd name="connsiteY8" fmla="*/ 817466 h 817466"/>
                  <a:gd name="connsiteX9" fmla="*/ 1815802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1271061 w 2178962"/>
                  <a:gd name="connsiteY11" fmla="*/ 817466 h 817466"/>
                  <a:gd name="connsiteX12" fmla="*/ 0 w 2178962"/>
                  <a:gd name="connsiteY12" fmla="*/ 817466 h 817466"/>
                  <a:gd name="connsiteX13" fmla="*/ 0 w 2178962"/>
                  <a:gd name="connsiteY13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417582 h 817466"/>
                  <a:gd name="connsiteX7" fmla="*/ 2178962 w 2178962"/>
                  <a:gd name="connsiteY7" fmla="*/ 817466 h 817466"/>
                  <a:gd name="connsiteX8" fmla="*/ 1815802 w 2178962"/>
                  <a:gd name="connsiteY8" fmla="*/ 817466 h 817466"/>
                  <a:gd name="connsiteX9" fmla="*/ 1271061 w 2178962"/>
                  <a:gd name="connsiteY9" fmla="*/ 817466 h 817466"/>
                  <a:gd name="connsiteX10" fmla="*/ 1271061 w 2178962"/>
                  <a:gd name="connsiteY10" fmla="*/ 817466 h 817466"/>
                  <a:gd name="connsiteX11" fmla="*/ 0 w 2178962"/>
                  <a:gd name="connsiteY11" fmla="*/ 817466 h 817466"/>
                  <a:gd name="connsiteX12" fmla="*/ 0 w 2178962"/>
                  <a:gd name="connsiteY12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246203 h 817466"/>
                  <a:gd name="connsiteX6" fmla="*/ 2178962 w 2178962"/>
                  <a:gd name="connsiteY6" fmla="*/ 817466 h 817466"/>
                  <a:gd name="connsiteX7" fmla="*/ 1815802 w 2178962"/>
                  <a:gd name="connsiteY7" fmla="*/ 817466 h 817466"/>
                  <a:gd name="connsiteX8" fmla="*/ 1271061 w 2178962"/>
                  <a:gd name="connsiteY8" fmla="*/ 817466 h 817466"/>
                  <a:gd name="connsiteX9" fmla="*/ 1271061 w 2178962"/>
                  <a:gd name="connsiteY9" fmla="*/ 817466 h 817466"/>
                  <a:gd name="connsiteX10" fmla="*/ 0 w 2178962"/>
                  <a:gd name="connsiteY10" fmla="*/ 817466 h 817466"/>
                  <a:gd name="connsiteX11" fmla="*/ 0 w 2178962"/>
                  <a:gd name="connsiteY11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817466 h 817466"/>
                  <a:gd name="connsiteX6" fmla="*/ 1815802 w 2178962"/>
                  <a:gd name="connsiteY6" fmla="*/ 817466 h 817466"/>
                  <a:gd name="connsiteX7" fmla="*/ 1271061 w 2178962"/>
                  <a:gd name="connsiteY7" fmla="*/ 817466 h 817466"/>
                  <a:gd name="connsiteX8" fmla="*/ 1271061 w 2178962"/>
                  <a:gd name="connsiteY8" fmla="*/ 817466 h 817466"/>
                  <a:gd name="connsiteX9" fmla="*/ 0 w 2178962"/>
                  <a:gd name="connsiteY9" fmla="*/ 817466 h 817466"/>
                  <a:gd name="connsiteX10" fmla="*/ 0 w 2178962"/>
                  <a:gd name="connsiteY10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817466 h 817466"/>
                  <a:gd name="connsiteX6" fmla="*/ 1815802 w 2178962"/>
                  <a:gd name="connsiteY6" fmla="*/ 817466 h 817466"/>
                  <a:gd name="connsiteX7" fmla="*/ 1271061 w 2178962"/>
                  <a:gd name="connsiteY7" fmla="*/ 817466 h 817466"/>
                  <a:gd name="connsiteX8" fmla="*/ 0 w 2178962"/>
                  <a:gd name="connsiteY8" fmla="*/ 817466 h 817466"/>
                  <a:gd name="connsiteX9" fmla="*/ 0 w 2178962"/>
                  <a:gd name="connsiteY9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817466 h 817466"/>
                  <a:gd name="connsiteX6" fmla="*/ 1815802 w 2178962"/>
                  <a:gd name="connsiteY6" fmla="*/ 817466 h 817466"/>
                  <a:gd name="connsiteX7" fmla="*/ 0 w 2178962"/>
                  <a:gd name="connsiteY7" fmla="*/ 817466 h 817466"/>
                  <a:gd name="connsiteX8" fmla="*/ 0 w 2178962"/>
                  <a:gd name="connsiteY8" fmla="*/ 131950 h 817466"/>
                  <a:gd name="connsiteX0" fmla="*/ 0 w 2178962"/>
                  <a:gd name="connsiteY0" fmla="*/ 131950 h 817466"/>
                  <a:gd name="connsiteX1" fmla="*/ 922044 w 2178962"/>
                  <a:gd name="connsiteY1" fmla="*/ 135345 h 817466"/>
                  <a:gd name="connsiteX2" fmla="*/ 1089396 w 2178962"/>
                  <a:gd name="connsiteY2" fmla="*/ 0 h 817466"/>
                  <a:gd name="connsiteX3" fmla="*/ 1262216 w 2178962"/>
                  <a:gd name="connsiteY3" fmla="*/ 130527 h 817466"/>
                  <a:gd name="connsiteX4" fmla="*/ 2178962 w 2178962"/>
                  <a:gd name="connsiteY4" fmla="*/ 131950 h 817466"/>
                  <a:gd name="connsiteX5" fmla="*/ 2178962 w 2178962"/>
                  <a:gd name="connsiteY5" fmla="*/ 817466 h 817466"/>
                  <a:gd name="connsiteX6" fmla="*/ 0 w 2178962"/>
                  <a:gd name="connsiteY6" fmla="*/ 817466 h 817466"/>
                  <a:gd name="connsiteX7" fmla="*/ 0 w 2178962"/>
                  <a:gd name="connsiteY7" fmla="*/ 131950 h 817466"/>
                  <a:gd name="connsiteX0" fmla="*/ 0 w 2178964"/>
                  <a:gd name="connsiteY0" fmla="*/ 131950 h 817466"/>
                  <a:gd name="connsiteX1" fmla="*/ 922044 w 2178964"/>
                  <a:gd name="connsiteY1" fmla="*/ 135345 h 817466"/>
                  <a:gd name="connsiteX2" fmla="*/ 1089396 w 2178964"/>
                  <a:gd name="connsiteY2" fmla="*/ 0 h 817466"/>
                  <a:gd name="connsiteX3" fmla="*/ 1262216 w 2178964"/>
                  <a:gd name="connsiteY3" fmla="*/ 130527 h 817466"/>
                  <a:gd name="connsiteX4" fmla="*/ 2178962 w 2178964"/>
                  <a:gd name="connsiteY4" fmla="*/ 131950 h 817466"/>
                  <a:gd name="connsiteX5" fmla="*/ 2178965 w 2178964"/>
                  <a:gd name="connsiteY5" fmla="*/ 817466 h 817466"/>
                  <a:gd name="connsiteX6" fmla="*/ 0 w 2178964"/>
                  <a:gd name="connsiteY6" fmla="*/ 817466 h 817466"/>
                  <a:gd name="connsiteX7" fmla="*/ 0 w 2178964"/>
                  <a:gd name="connsiteY7" fmla="*/ 131950 h 817466"/>
                  <a:gd name="connsiteX0" fmla="*/ 0 w 2178965"/>
                  <a:gd name="connsiteY0" fmla="*/ 131950 h 817466"/>
                  <a:gd name="connsiteX1" fmla="*/ 922044 w 2178965"/>
                  <a:gd name="connsiteY1" fmla="*/ 135345 h 817466"/>
                  <a:gd name="connsiteX2" fmla="*/ 1089396 w 2178965"/>
                  <a:gd name="connsiteY2" fmla="*/ 0 h 817466"/>
                  <a:gd name="connsiteX3" fmla="*/ 1262216 w 2178965"/>
                  <a:gd name="connsiteY3" fmla="*/ 130527 h 817466"/>
                  <a:gd name="connsiteX4" fmla="*/ 2178965 w 2178965"/>
                  <a:gd name="connsiteY4" fmla="*/ 131949 h 817466"/>
                  <a:gd name="connsiteX5" fmla="*/ 2178965 w 2178965"/>
                  <a:gd name="connsiteY5" fmla="*/ 817466 h 817466"/>
                  <a:gd name="connsiteX6" fmla="*/ 0 w 2178965"/>
                  <a:gd name="connsiteY6" fmla="*/ 817466 h 817466"/>
                  <a:gd name="connsiteX7" fmla="*/ 0 w 2178965"/>
                  <a:gd name="connsiteY7" fmla="*/ 131950 h 817466"/>
                  <a:gd name="connsiteX0" fmla="*/ 0 w 2178965"/>
                  <a:gd name="connsiteY0" fmla="*/ 74633 h 760149"/>
                  <a:gd name="connsiteX1" fmla="*/ 922044 w 2178965"/>
                  <a:gd name="connsiteY1" fmla="*/ 78028 h 760149"/>
                  <a:gd name="connsiteX2" fmla="*/ 1105701 w 2178965"/>
                  <a:gd name="connsiteY2" fmla="*/ 0 h 760149"/>
                  <a:gd name="connsiteX3" fmla="*/ 1262216 w 2178965"/>
                  <a:gd name="connsiteY3" fmla="*/ 73210 h 760149"/>
                  <a:gd name="connsiteX4" fmla="*/ 2178965 w 2178965"/>
                  <a:gd name="connsiteY4" fmla="*/ 74632 h 760149"/>
                  <a:gd name="connsiteX5" fmla="*/ 2178965 w 2178965"/>
                  <a:gd name="connsiteY5" fmla="*/ 760149 h 760149"/>
                  <a:gd name="connsiteX6" fmla="*/ 0 w 2178965"/>
                  <a:gd name="connsiteY6" fmla="*/ 760149 h 760149"/>
                  <a:gd name="connsiteX7" fmla="*/ 0 w 2178965"/>
                  <a:gd name="connsiteY7" fmla="*/ 74633 h 760149"/>
                  <a:gd name="connsiteX0" fmla="*/ 0 w 2178965"/>
                  <a:gd name="connsiteY0" fmla="*/ 1423 h 686939"/>
                  <a:gd name="connsiteX1" fmla="*/ 922044 w 2178965"/>
                  <a:gd name="connsiteY1" fmla="*/ 4818 h 686939"/>
                  <a:gd name="connsiteX2" fmla="*/ 1262216 w 2178965"/>
                  <a:gd name="connsiteY2" fmla="*/ 0 h 686939"/>
                  <a:gd name="connsiteX3" fmla="*/ 2178965 w 2178965"/>
                  <a:gd name="connsiteY3" fmla="*/ 1422 h 686939"/>
                  <a:gd name="connsiteX4" fmla="*/ 2178965 w 2178965"/>
                  <a:gd name="connsiteY4" fmla="*/ 686939 h 686939"/>
                  <a:gd name="connsiteX5" fmla="*/ 0 w 2178965"/>
                  <a:gd name="connsiteY5" fmla="*/ 686939 h 686939"/>
                  <a:gd name="connsiteX6" fmla="*/ 0 w 2178965"/>
                  <a:gd name="connsiteY6" fmla="*/ 1423 h 686939"/>
                  <a:gd name="connsiteX0" fmla="*/ 0 w 2178965"/>
                  <a:gd name="connsiteY0" fmla="*/ 1423 h 686939"/>
                  <a:gd name="connsiteX1" fmla="*/ 1262216 w 2178965"/>
                  <a:gd name="connsiteY1" fmla="*/ 0 h 686939"/>
                  <a:gd name="connsiteX2" fmla="*/ 2178965 w 2178965"/>
                  <a:gd name="connsiteY2" fmla="*/ 1422 h 686939"/>
                  <a:gd name="connsiteX3" fmla="*/ 2178965 w 2178965"/>
                  <a:gd name="connsiteY3" fmla="*/ 686939 h 686939"/>
                  <a:gd name="connsiteX4" fmla="*/ 0 w 2178965"/>
                  <a:gd name="connsiteY4" fmla="*/ 686939 h 686939"/>
                  <a:gd name="connsiteX5" fmla="*/ 0 w 2178965"/>
                  <a:gd name="connsiteY5" fmla="*/ 1423 h 686939"/>
                  <a:gd name="connsiteX0" fmla="*/ 0 w 2178965"/>
                  <a:gd name="connsiteY0" fmla="*/ 1 h 685517"/>
                  <a:gd name="connsiteX1" fmla="*/ 2178965 w 2178965"/>
                  <a:gd name="connsiteY1" fmla="*/ 0 h 685517"/>
                  <a:gd name="connsiteX2" fmla="*/ 2178965 w 2178965"/>
                  <a:gd name="connsiteY2" fmla="*/ 685517 h 685517"/>
                  <a:gd name="connsiteX3" fmla="*/ 0 w 2178965"/>
                  <a:gd name="connsiteY3" fmla="*/ 685517 h 685517"/>
                  <a:gd name="connsiteX4" fmla="*/ 0 w 2178965"/>
                  <a:gd name="connsiteY4" fmla="*/ 1 h 68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8965" h="685517">
                    <a:moveTo>
                      <a:pt x="0" y="1"/>
                    </a:moveTo>
                    <a:lnTo>
                      <a:pt x="2178965" y="0"/>
                    </a:lnTo>
                    <a:cubicBezTo>
                      <a:pt x="2178966" y="228505"/>
                      <a:pt x="2178964" y="457012"/>
                      <a:pt x="2178965" y="685517"/>
                    </a:cubicBezTo>
                    <a:lnTo>
                      <a:pt x="0" y="685517"/>
                    </a:lnTo>
                    <a:lnTo>
                      <a:pt x="0" y="1"/>
                    </a:lnTo>
                    <a:close/>
                  </a:path>
                </a:pathLst>
              </a:custGeom>
              <a:ln w="254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600" kern="1200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1384382" y="1535993"/>
                <a:ext cx="720080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Clr>
                    <a:schemeClr val="bg2">
                      <a:lumMod val="75000"/>
                    </a:schemeClr>
                  </a:buClr>
                  <a:buSzPct val="100000"/>
                  <a:buNone/>
                </a:pPr>
                <a:r>
                  <a:rPr lang="de-DE" altLang="de-DE" sz="8500" b="1" kern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§</a:t>
                </a:r>
                <a:endParaRPr lang="de-DE" altLang="de-DE" sz="8500" kern="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9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78253" y="1837727"/>
            <a:ext cx="7348289" cy="483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0" name="Textplatzhalt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978253" y="2636913"/>
            <a:ext cx="7348289" cy="2664296"/>
          </a:xfrm>
          <a:prstGeom prst="rect">
            <a:avLst/>
          </a:prstGeom>
        </p:spPr>
        <p:txBody>
          <a:bodyPr lIns="0"/>
          <a:lstStyle>
            <a:lvl1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spcBef>
                <a:spcPts val="300"/>
              </a:spcBef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Fließtext: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Optius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quiaereiur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netusap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erionse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vendi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doluptae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Et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voluptaturem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scipsaero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digenem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lactoe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487489" y="1412777"/>
            <a:ext cx="8975929" cy="4510195"/>
            <a:chOff x="1310614" y="1727117"/>
            <a:chExt cx="6731947" cy="4510195"/>
          </a:xfrm>
        </p:grpSpPr>
        <p:sp>
          <p:nvSpPr>
            <p:cNvPr id="24" name="Rechteck 24"/>
            <p:cNvSpPr/>
            <p:nvPr/>
          </p:nvSpPr>
          <p:spPr>
            <a:xfrm>
              <a:off x="1311332" y="1748924"/>
              <a:ext cx="6585224" cy="612000"/>
            </a:xfrm>
            <a:custGeom>
              <a:avLst/>
              <a:gdLst>
                <a:gd name="connsiteX0" fmla="*/ 0 w 6566906"/>
                <a:gd name="connsiteY0" fmla="*/ 0 h 612000"/>
                <a:gd name="connsiteX1" fmla="*/ 6566906 w 6566906"/>
                <a:gd name="connsiteY1" fmla="*/ 0 h 612000"/>
                <a:gd name="connsiteX2" fmla="*/ 6566906 w 6566906"/>
                <a:gd name="connsiteY2" fmla="*/ 612000 h 612000"/>
                <a:gd name="connsiteX3" fmla="*/ 0 w 6566906"/>
                <a:gd name="connsiteY3" fmla="*/ 612000 h 612000"/>
                <a:gd name="connsiteX4" fmla="*/ 0 w 6566906"/>
                <a:gd name="connsiteY4" fmla="*/ 0 h 612000"/>
                <a:gd name="connsiteX0" fmla="*/ 0 w 6566906"/>
                <a:gd name="connsiteY0" fmla="*/ 0 h 612000"/>
                <a:gd name="connsiteX1" fmla="*/ 5973018 w 6566906"/>
                <a:gd name="connsiteY1" fmla="*/ 18853 h 612000"/>
                <a:gd name="connsiteX2" fmla="*/ 6566906 w 6566906"/>
                <a:gd name="connsiteY2" fmla="*/ 612000 h 612000"/>
                <a:gd name="connsiteX3" fmla="*/ 0 w 6566906"/>
                <a:gd name="connsiteY3" fmla="*/ 612000 h 612000"/>
                <a:gd name="connsiteX4" fmla="*/ 0 w 6566906"/>
                <a:gd name="connsiteY4" fmla="*/ 0 h 612000"/>
                <a:gd name="connsiteX0" fmla="*/ 0 w 6566906"/>
                <a:gd name="connsiteY0" fmla="*/ 0 h 612000"/>
                <a:gd name="connsiteX1" fmla="*/ 5911373 w 6566906"/>
                <a:gd name="connsiteY1" fmla="*/ 8579 h 612000"/>
                <a:gd name="connsiteX2" fmla="*/ 6566906 w 6566906"/>
                <a:gd name="connsiteY2" fmla="*/ 612000 h 612000"/>
                <a:gd name="connsiteX3" fmla="*/ 0 w 6566906"/>
                <a:gd name="connsiteY3" fmla="*/ 612000 h 612000"/>
                <a:gd name="connsiteX4" fmla="*/ 0 w 6566906"/>
                <a:gd name="connsiteY4" fmla="*/ 0 h 612000"/>
                <a:gd name="connsiteX0" fmla="*/ 0 w 6566906"/>
                <a:gd name="connsiteY0" fmla="*/ 0 h 612000"/>
                <a:gd name="connsiteX1" fmla="*/ 5973018 w 6566906"/>
                <a:gd name="connsiteY1" fmla="*/ 8579 h 612000"/>
                <a:gd name="connsiteX2" fmla="*/ 6566906 w 6566906"/>
                <a:gd name="connsiteY2" fmla="*/ 612000 h 612000"/>
                <a:gd name="connsiteX3" fmla="*/ 0 w 6566906"/>
                <a:gd name="connsiteY3" fmla="*/ 612000 h 612000"/>
                <a:gd name="connsiteX4" fmla="*/ 0 w 6566906"/>
                <a:gd name="connsiteY4" fmla="*/ 0 h 612000"/>
                <a:gd name="connsiteX0" fmla="*/ 0 w 6566906"/>
                <a:gd name="connsiteY0" fmla="*/ 0 h 612000"/>
                <a:gd name="connsiteX1" fmla="*/ 5931050 w 6566906"/>
                <a:gd name="connsiteY1" fmla="*/ 8579 h 612000"/>
                <a:gd name="connsiteX2" fmla="*/ 6566906 w 6566906"/>
                <a:gd name="connsiteY2" fmla="*/ 612000 h 612000"/>
                <a:gd name="connsiteX3" fmla="*/ 0 w 6566906"/>
                <a:gd name="connsiteY3" fmla="*/ 612000 h 612000"/>
                <a:gd name="connsiteX4" fmla="*/ 0 w 6566906"/>
                <a:gd name="connsiteY4" fmla="*/ 0 h 612000"/>
                <a:gd name="connsiteX0" fmla="*/ 0 w 6528447"/>
                <a:gd name="connsiteY0" fmla="*/ 0 h 612000"/>
                <a:gd name="connsiteX1" fmla="*/ 5931050 w 6528447"/>
                <a:gd name="connsiteY1" fmla="*/ 8579 h 612000"/>
                <a:gd name="connsiteX2" fmla="*/ 6528447 w 6528447"/>
                <a:gd name="connsiteY2" fmla="*/ 606458 h 612000"/>
                <a:gd name="connsiteX3" fmla="*/ 0 w 6528447"/>
                <a:gd name="connsiteY3" fmla="*/ 612000 h 612000"/>
                <a:gd name="connsiteX4" fmla="*/ 0 w 6528447"/>
                <a:gd name="connsiteY4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8447" h="612000">
                  <a:moveTo>
                    <a:pt x="0" y="0"/>
                  </a:moveTo>
                  <a:lnTo>
                    <a:pt x="5931050" y="8579"/>
                  </a:lnTo>
                  <a:lnTo>
                    <a:pt x="6528447" y="606458"/>
                  </a:lnTo>
                  <a:lnTo>
                    <a:pt x="0" y="61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ichtungspfeil 24"/>
            <p:cNvSpPr/>
            <p:nvPr/>
          </p:nvSpPr>
          <p:spPr>
            <a:xfrm>
              <a:off x="1310614" y="1727117"/>
              <a:ext cx="536567" cy="648000"/>
            </a:xfrm>
            <a:prstGeom prst="homePlate">
              <a:avLst>
                <a:gd name="adj" fmla="val 50495"/>
              </a:avLst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         </a:t>
              </a:r>
            </a:p>
          </p:txBody>
        </p:sp>
        <p:sp>
          <p:nvSpPr>
            <p:cNvPr id="26" name="Diagonal liegende Ecken des Rechtecks schneiden 25"/>
            <p:cNvSpPr/>
            <p:nvPr/>
          </p:nvSpPr>
          <p:spPr>
            <a:xfrm>
              <a:off x="1311332" y="1748924"/>
              <a:ext cx="6731229" cy="4488388"/>
            </a:xfrm>
            <a:prstGeom prst="snip2Diag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446416" y="1486469"/>
            <a:ext cx="7348289" cy="4831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Zusammenfassung</a:t>
            </a:r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2446416" y="2276872"/>
            <a:ext cx="7348289" cy="3384376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de-DE" altLang="de-DE" sz="1600" b="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eaLnBrk="1" hangingPunct="1">
              <a:spcBef>
                <a:spcPts val="300"/>
              </a:spcBef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Fließtext: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Optius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quiaereiur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netusap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erionse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vendi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doluptae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Et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voluptaturem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scipsaero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digenem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lactoe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3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id-ID" altLang="de-DE" sz="12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EE3D8F5-6C61-447B-BE50-7098286EFD6C}"/>
              </a:ext>
            </a:extLst>
          </p:cNvPr>
          <p:cNvGrpSpPr/>
          <p:nvPr userDrawn="1"/>
        </p:nvGrpSpPr>
        <p:grpSpPr>
          <a:xfrm>
            <a:off x="-41438" y="-2792700"/>
            <a:ext cx="17288471" cy="9650700"/>
            <a:chOff x="-50325" y="-1804005"/>
            <a:chExt cx="12966354" cy="790245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51F3FBE-4B9C-4FCD-8B31-727CF42D7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31020" r="17556"/>
            <a:stretch/>
          </p:blipFill>
          <p:spPr>
            <a:xfrm>
              <a:off x="-50325" y="-786933"/>
              <a:ext cx="9206157" cy="6885384"/>
            </a:xfrm>
            <a:prstGeom prst="rect">
              <a:avLst/>
            </a:prstGeom>
          </p:spPr>
        </p:pic>
        <p:sp>
          <p:nvSpPr>
            <p:cNvPr id="12" name="Flussdiagramm: Dokument 10">
              <a:extLst>
                <a:ext uri="{FF2B5EF4-FFF2-40B4-BE49-F238E27FC236}">
                  <a16:creationId xmlns:a16="http://schemas.microsoft.com/office/drawing/2014/main" id="{66CEBB21-88A9-4488-BD39-181DF7EC37FA}"/>
                </a:ext>
              </a:extLst>
            </p:cNvPr>
            <p:cNvSpPr/>
            <p:nvPr/>
          </p:nvSpPr>
          <p:spPr>
            <a:xfrm rot="5400000" flipH="1">
              <a:off x="8013347" y="190009"/>
              <a:ext cx="6896695" cy="29086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6395"/>
                <a:gd name="connsiteX1" fmla="*/ 21600 w 21600"/>
                <a:gd name="connsiteY1" fmla="*/ 0 h 26395"/>
                <a:gd name="connsiteX2" fmla="*/ 21600 w 21600"/>
                <a:gd name="connsiteY2" fmla="*/ 17322 h 26395"/>
                <a:gd name="connsiteX3" fmla="*/ 65 w 21600"/>
                <a:gd name="connsiteY3" fmla="*/ 25675 h 26395"/>
                <a:gd name="connsiteX4" fmla="*/ 0 w 21600"/>
                <a:gd name="connsiteY4" fmla="*/ 0 h 26395"/>
                <a:gd name="connsiteX0" fmla="*/ 0 w 21600"/>
                <a:gd name="connsiteY0" fmla="*/ 0 h 26561"/>
                <a:gd name="connsiteX1" fmla="*/ 21600 w 21600"/>
                <a:gd name="connsiteY1" fmla="*/ 0 h 26561"/>
                <a:gd name="connsiteX2" fmla="*/ 21600 w 21600"/>
                <a:gd name="connsiteY2" fmla="*/ 17322 h 26561"/>
                <a:gd name="connsiteX3" fmla="*/ 35 w 21600"/>
                <a:gd name="connsiteY3" fmla="*/ 25849 h 26561"/>
                <a:gd name="connsiteX4" fmla="*/ 0 w 21600"/>
                <a:gd name="connsiteY4" fmla="*/ 0 h 2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6561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35" y="29599"/>
                    <a:pt x="35" y="25849"/>
                  </a:cubicBezTo>
                  <a:cubicBezTo>
                    <a:pt x="13" y="17291"/>
                    <a:pt x="22" y="855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5D766E1-DFAB-47FC-9260-B16E6AA64CFB}"/>
                </a:ext>
              </a:extLst>
            </p:cNvPr>
            <p:cNvSpPr/>
            <p:nvPr/>
          </p:nvSpPr>
          <p:spPr>
            <a:xfrm>
              <a:off x="124262" y="5745123"/>
              <a:ext cx="12109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de-DE" sz="1000" b="1" kern="1200" dirty="0">
                  <a:solidFill>
                    <a:schemeClr val="accent2"/>
                  </a:solidFill>
                  <a:latin typeface="Calibri" panose="020F0502020204030204" pitchFamily="34" charset="0"/>
                </a:rPr>
                <a:t>© </a:t>
              </a:r>
              <a:r>
                <a:rPr lang="en-US" altLang="de-DE" sz="1000" b="1" dirty="0">
                  <a:solidFill>
                    <a:schemeClr val="accent2"/>
                  </a:solidFill>
                  <a:latin typeface="Calibri" panose="020F0502020204030204" pitchFamily="34" charset="0"/>
                  <a:ea typeface="Roboto" pitchFamily="2" charset="0"/>
                  <a:cs typeface="Roboto" pitchFamily="2" charset="0"/>
                </a:rPr>
                <a:t>Pro Management Verlag</a:t>
              </a:r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08E5AA67-03A2-4D34-ABEF-E381F7853241}"/>
              </a:ext>
            </a:extLst>
          </p:cNvPr>
          <p:cNvSpPr/>
          <p:nvPr userDrawn="1"/>
        </p:nvSpPr>
        <p:spPr>
          <a:xfrm>
            <a:off x="815413" y="431497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4400" b="1" dirty="0">
                <a:solidFill>
                  <a:schemeClr val="accent2"/>
                </a:solidFill>
                <a:latin typeface="Calibri" panose="020F0502020204030204" pitchFamily="34" charset="0"/>
                <a:ea typeface="MS PGothic" pitchFamily="34" charset="-128"/>
                <a:cs typeface="Trebuchet MS"/>
              </a:rPr>
              <a:t>Vielen Dank für </a:t>
            </a:r>
          </a:p>
          <a:p>
            <a:pPr>
              <a:defRPr/>
            </a:pPr>
            <a:r>
              <a:rPr lang="de-DE" sz="4400" b="1" dirty="0">
                <a:solidFill>
                  <a:schemeClr val="accent2"/>
                </a:solidFill>
                <a:latin typeface="Calibri" panose="020F0502020204030204" pitchFamily="34" charset="0"/>
                <a:ea typeface="MS PGothic" pitchFamily="34" charset="-128"/>
                <a:cs typeface="Trebuchet MS"/>
              </a:rPr>
              <a:t>Ihre Aufmerksamkeit!</a:t>
            </a:r>
            <a:endParaRPr lang="de-DE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0089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-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18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uppieren 18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22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66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713656" y="871644"/>
            <a:ext cx="1062150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130000"/>
            </a:pPr>
            <a:r>
              <a:rPr lang="de-DE" altLang="de-DE" sz="2400" b="1" kern="0" dirty="0">
                <a:solidFill>
                  <a:schemeClr val="accent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18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uppieren 18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22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2DB2870-C3F5-4661-B190-D017AEE835D2}"/>
              </a:ext>
            </a:extLst>
          </p:cNvPr>
          <p:cNvGrpSpPr/>
          <p:nvPr/>
        </p:nvGrpSpPr>
        <p:grpSpPr>
          <a:xfrm>
            <a:off x="1767671" y="1790815"/>
            <a:ext cx="8448939" cy="3553125"/>
            <a:chOff x="1767671" y="1790815"/>
            <a:chExt cx="8448939" cy="3553125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8CE17B88-4930-4441-AEC6-9724108FAA37}"/>
                </a:ext>
              </a:extLst>
            </p:cNvPr>
            <p:cNvSpPr/>
            <p:nvPr/>
          </p:nvSpPr>
          <p:spPr>
            <a:xfrm>
              <a:off x="1767671" y="1790815"/>
              <a:ext cx="400667" cy="572382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5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95BA4A16-AC65-4DBA-8729-81EA21355693}"/>
                </a:ext>
              </a:extLst>
            </p:cNvPr>
            <p:cNvSpPr/>
            <p:nvPr/>
          </p:nvSpPr>
          <p:spPr>
            <a:xfrm>
              <a:off x="2168338" y="1790816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052A347-BDC7-4D49-B2F6-6DE3504B3659}"/>
                </a:ext>
              </a:extLst>
            </p:cNvPr>
            <p:cNvSpPr/>
            <p:nvPr/>
          </p:nvSpPr>
          <p:spPr>
            <a:xfrm>
              <a:off x="1767671" y="2287607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3A964ED-2201-47C0-B56B-85365C5DDB98}"/>
                </a:ext>
              </a:extLst>
            </p:cNvPr>
            <p:cNvSpPr/>
            <p:nvPr/>
          </p:nvSpPr>
          <p:spPr>
            <a:xfrm>
              <a:off x="2168338" y="2287607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F88D3FE-0DF8-4334-BD44-703FE63BE0D2}"/>
                </a:ext>
              </a:extLst>
            </p:cNvPr>
            <p:cNvSpPr/>
            <p:nvPr/>
          </p:nvSpPr>
          <p:spPr>
            <a:xfrm>
              <a:off x="1767671" y="2784397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36DFED8-29F7-4BB2-9932-B1D66961AF90}"/>
                </a:ext>
              </a:extLst>
            </p:cNvPr>
            <p:cNvSpPr/>
            <p:nvPr/>
          </p:nvSpPr>
          <p:spPr>
            <a:xfrm>
              <a:off x="2168338" y="2784397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698F5DB-05D3-4392-A61C-D3F24A45E715}"/>
                </a:ext>
              </a:extLst>
            </p:cNvPr>
            <p:cNvSpPr/>
            <p:nvPr/>
          </p:nvSpPr>
          <p:spPr>
            <a:xfrm>
              <a:off x="1767671" y="3281188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6095199-3097-43CB-BCCA-85C947FA1329}"/>
                </a:ext>
              </a:extLst>
            </p:cNvPr>
            <p:cNvSpPr/>
            <p:nvPr/>
          </p:nvSpPr>
          <p:spPr>
            <a:xfrm>
              <a:off x="2168338" y="3281188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E0B9FB8-F885-4B40-B437-645100950F3E}"/>
                </a:ext>
              </a:extLst>
            </p:cNvPr>
            <p:cNvSpPr/>
            <p:nvPr/>
          </p:nvSpPr>
          <p:spPr>
            <a:xfrm>
              <a:off x="1767671" y="3777978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EEA6FA5-9A11-42B4-9553-CCC8B39D95EB}"/>
                </a:ext>
              </a:extLst>
            </p:cNvPr>
            <p:cNvSpPr/>
            <p:nvPr/>
          </p:nvSpPr>
          <p:spPr>
            <a:xfrm>
              <a:off x="2168338" y="3777978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DF901B5-9055-48C0-B128-7CE25A6C8DA6}"/>
                </a:ext>
              </a:extLst>
            </p:cNvPr>
            <p:cNvSpPr/>
            <p:nvPr/>
          </p:nvSpPr>
          <p:spPr>
            <a:xfrm>
              <a:off x="1767671" y="4274768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B1AD0F07-4C97-45B0-9F86-2753B9C36706}"/>
                </a:ext>
              </a:extLst>
            </p:cNvPr>
            <p:cNvSpPr/>
            <p:nvPr/>
          </p:nvSpPr>
          <p:spPr>
            <a:xfrm>
              <a:off x="2168338" y="4274769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CCEAA825-8964-4615-A845-1ADDF091C8C3}"/>
                </a:ext>
              </a:extLst>
            </p:cNvPr>
            <p:cNvSpPr/>
            <p:nvPr/>
          </p:nvSpPr>
          <p:spPr>
            <a:xfrm>
              <a:off x="1767671" y="4771559"/>
              <a:ext cx="400667" cy="572381"/>
            </a:xfrm>
            <a:custGeom>
              <a:avLst/>
              <a:gdLst>
                <a:gd name="connsiteX0" fmla="*/ 0 w 572381"/>
                <a:gd name="connsiteY0" fmla="*/ 0 h 400667"/>
                <a:gd name="connsiteX1" fmla="*/ 372048 w 572381"/>
                <a:gd name="connsiteY1" fmla="*/ 0 h 400667"/>
                <a:gd name="connsiteX2" fmla="*/ 572381 w 572381"/>
                <a:gd name="connsiteY2" fmla="*/ 200334 h 400667"/>
                <a:gd name="connsiteX3" fmla="*/ 372048 w 572381"/>
                <a:gd name="connsiteY3" fmla="*/ 400667 h 400667"/>
                <a:gd name="connsiteX4" fmla="*/ 0 w 572381"/>
                <a:gd name="connsiteY4" fmla="*/ 400667 h 400667"/>
                <a:gd name="connsiteX5" fmla="*/ 200334 w 572381"/>
                <a:gd name="connsiteY5" fmla="*/ 200334 h 400667"/>
                <a:gd name="connsiteX6" fmla="*/ 0 w 572381"/>
                <a:gd name="connsiteY6" fmla="*/ 0 h 40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381" h="400667">
                  <a:moveTo>
                    <a:pt x="572380" y="0"/>
                  </a:moveTo>
                  <a:lnTo>
                    <a:pt x="572380" y="260434"/>
                  </a:lnTo>
                  <a:lnTo>
                    <a:pt x="286190" y="400667"/>
                  </a:lnTo>
                  <a:lnTo>
                    <a:pt x="1" y="260434"/>
                  </a:lnTo>
                  <a:lnTo>
                    <a:pt x="1" y="0"/>
                  </a:lnTo>
                  <a:lnTo>
                    <a:pt x="286190" y="140234"/>
                  </a:lnTo>
                  <a:lnTo>
                    <a:pt x="5723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205414" rIns="5079" bIns="205413" numCol="1" spcCol="1270" anchor="ctr" anchorCtr="0">
              <a:noAutofit/>
            </a:bodyPr>
            <a:lstStyle/>
            <a:p>
              <a:pPr marL="0" lvl="0" indent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800" kern="1200" dirty="0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AA29DE77-A3ED-4970-948D-403A2D76EC20}"/>
                </a:ext>
              </a:extLst>
            </p:cNvPr>
            <p:cNvSpPr/>
            <p:nvPr/>
          </p:nvSpPr>
          <p:spPr>
            <a:xfrm>
              <a:off x="2168338" y="4771559"/>
              <a:ext cx="8048272" cy="372049"/>
            </a:xfrm>
            <a:custGeom>
              <a:avLst/>
              <a:gdLst>
                <a:gd name="connsiteX0" fmla="*/ 62009 w 372048"/>
                <a:gd name="connsiteY0" fmla="*/ 0 h 8048271"/>
                <a:gd name="connsiteX1" fmla="*/ 310039 w 372048"/>
                <a:gd name="connsiteY1" fmla="*/ 0 h 8048271"/>
                <a:gd name="connsiteX2" fmla="*/ 372048 w 372048"/>
                <a:gd name="connsiteY2" fmla="*/ 62009 h 8048271"/>
                <a:gd name="connsiteX3" fmla="*/ 372048 w 372048"/>
                <a:gd name="connsiteY3" fmla="*/ 8048271 h 8048271"/>
                <a:gd name="connsiteX4" fmla="*/ 372048 w 372048"/>
                <a:gd name="connsiteY4" fmla="*/ 8048271 h 8048271"/>
                <a:gd name="connsiteX5" fmla="*/ 0 w 372048"/>
                <a:gd name="connsiteY5" fmla="*/ 8048271 h 8048271"/>
                <a:gd name="connsiteX6" fmla="*/ 0 w 372048"/>
                <a:gd name="connsiteY6" fmla="*/ 8048271 h 8048271"/>
                <a:gd name="connsiteX7" fmla="*/ 0 w 372048"/>
                <a:gd name="connsiteY7" fmla="*/ 62009 h 8048271"/>
                <a:gd name="connsiteX8" fmla="*/ 62009 w 372048"/>
                <a:gd name="connsiteY8" fmla="*/ 0 h 80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48" h="8048271">
                  <a:moveTo>
                    <a:pt x="372048" y="1341407"/>
                  </a:moveTo>
                  <a:lnTo>
                    <a:pt x="372048" y="6706864"/>
                  </a:lnTo>
                  <a:cubicBezTo>
                    <a:pt x="372048" y="7447705"/>
                    <a:pt x="370765" y="8048260"/>
                    <a:pt x="369181" y="8048260"/>
                  </a:cubicBezTo>
                  <a:lnTo>
                    <a:pt x="0" y="8048260"/>
                  </a:lnTo>
                  <a:lnTo>
                    <a:pt x="0" y="804826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69181" y="11"/>
                  </a:lnTo>
                  <a:cubicBezTo>
                    <a:pt x="370765" y="11"/>
                    <a:pt x="372048" y="600566"/>
                    <a:pt x="372048" y="1341407"/>
                  </a:cubicBezTo>
                  <a:close/>
                </a:path>
              </a:pathLst>
            </a:custGeom>
            <a:ln w="9525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28957" rIns="28957" bIns="28958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de-DE" sz="17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72830" y="1802958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1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72830" y="2286045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2</a:t>
            </a:r>
          </a:p>
        </p:txBody>
      </p:sp>
      <p:sp>
        <p:nvSpPr>
          <p:cNvPr id="26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72830" y="2769132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3</a:t>
            </a:r>
          </a:p>
        </p:txBody>
      </p:sp>
      <p:sp>
        <p:nvSpPr>
          <p:cNvPr id="2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68407" y="3297314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4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168407" y="3780401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5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68407" y="4278767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6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163985" y="4777133"/>
            <a:ext cx="7872875" cy="329898"/>
          </a:xfrm>
          <a:prstGeom prst="rect">
            <a:avLst/>
          </a:prstGeom>
        </p:spPr>
        <p:txBody>
          <a:bodyPr lIns="216000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Überschrift – Teil 7</a:t>
            </a:r>
          </a:p>
        </p:txBody>
      </p:sp>
    </p:spTree>
    <p:extLst>
      <p:ext uri="{BB962C8B-B14F-4D97-AF65-F5344CB8AC3E}">
        <p14:creationId xmlns:p14="http://schemas.microsoft.com/office/powerpoint/2010/main" val="1179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ser">
    <p:bg>
      <p:bgPr>
        <a:pattFill prst="pct7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7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92942"/>
            <a:ext cx="12192000" cy="79609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591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" name="Textplatzhalt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13656" y="2348880"/>
            <a:ext cx="10604584" cy="3741374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Fließtext: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Optius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quiaereiur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netusap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erionse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vendi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doluptae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Et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voluptaturem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scipsaero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digenem dis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acitis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alique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voluptaqui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quidescit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rerecto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offic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temporror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beris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estibusam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eatiae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ex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escimi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quia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ium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sinvenis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quo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desti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autat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 </a:t>
            </a:r>
          </a:p>
          <a:p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57" y="1352278"/>
            <a:ext cx="10604583" cy="43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26496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6" name="Textplatzhalt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13656" y="2348880"/>
            <a:ext cx="6918515" cy="3885390"/>
          </a:xfrm>
          <a:prstGeom prst="rect">
            <a:avLst/>
          </a:prstGeom>
        </p:spPr>
        <p:txBody>
          <a:bodyPr lIns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Fließtext: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Optius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quiaereiur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netusap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erionse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vendi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doluptae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cum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ratio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Et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voluptaturem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im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laccati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scipsaero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ea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digenem dis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acitis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alique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voluptaqui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consero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quidescit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rerecto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offic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temporror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maio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beris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estibusam</a:t>
            </a: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</a:t>
            </a:r>
          </a:p>
          <a:p>
            <a:pPr marL="342900" indent="-342900" eaLnBrk="1" hangingPunct="1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Aufzählung </a:t>
            </a:r>
          </a:p>
          <a:p>
            <a:r>
              <a:rPr lang="de-DE" alt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ts val="300"/>
              </a:spcBef>
            </a:pPr>
            <a:endParaRPr lang="de-DE" alt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57" y="1340768"/>
            <a:ext cx="10604583" cy="43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7958385" y="2276872"/>
            <a:ext cx="3359855" cy="298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069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mehrer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9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57" y="1340768"/>
            <a:ext cx="10604583" cy="43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1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7958385" y="2276872"/>
            <a:ext cx="3359855" cy="298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2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4315599" y="2276872"/>
            <a:ext cx="3359855" cy="298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713657" y="2276872"/>
            <a:ext cx="3359855" cy="298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27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608501" y="432926"/>
            <a:ext cx="709883" cy="263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723416" y="431497"/>
            <a:ext cx="480053" cy="241035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618C125E-2602-4969-9B59-408AB1005261}" type="slidenum">
              <a:rPr lang="id-ID" altLang="de-DE" sz="1200" smtClean="0"/>
              <a:pPr/>
              <a:t>‹Nr.›</a:t>
            </a:fld>
            <a:endParaRPr lang="id-ID" altLang="de-DE" sz="1200" dirty="0"/>
          </a:p>
        </p:txBody>
      </p:sp>
      <p:cxnSp>
        <p:nvCxnSpPr>
          <p:cNvPr id="6" name="Straight Connector 20"/>
          <p:cNvCxnSpPr>
            <a:cxnSpLocks noChangeShapeType="1"/>
          </p:cNvCxnSpPr>
          <p:nvPr/>
        </p:nvCxnSpPr>
        <p:spPr bwMode="auto">
          <a:xfrm>
            <a:off x="623392" y="821504"/>
            <a:ext cx="10813664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/>
          <p:nvPr userDrawn="1"/>
        </p:nvGrpSpPr>
        <p:grpSpPr>
          <a:xfrm>
            <a:off x="0" y="6810043"/>
            <a:ext cx="12192000" cy="73987"/>
            <a:chOff x="0" y="6810042"/>
            <a:chExt cx="9144000" cy="73987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 flipV="1">
              <a:off x="0" y="6810042"/>
              <a:ext cx="8488680" cy="73987"/>
              <a:chOff x="0" y="4976"/>
              <a:chExt cx="6684" cy="64"/>
            </a:xfrm>
          </p:grpSpPr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0" y="4976"/>
                <a:ext cx="6265" cy="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6265" y="4976"/>
                <a:ext cx="419" cy="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 flipV="1">
              <a:off x="8488680" y="6810042"/>
              <a:ext cx="655320" cy="7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9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13657" y="1340768"/>
            <a:ext cx="10604583" cy="4315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713657" y="2276872"/>
            <a:ext cx="10604583" cy="298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0223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10102" y="426150"/>
            <a:ext cx="10286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(Verkehrs-)Zeichen, Verkehrsregeln und -wege</a:t>
            </a:r>
            <a:endParaRPr lang="de-DE" sz="1600" b="1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MS PGothic" pitchFamily="34" charset="-128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97" r:id="rId3"/>
    <p:sldLayoutId id="2147483685" r:id="rId4"/>
    <p:sldLayoutId id="2147483695" r:id="rId5"/>
    <p:sldLayoutId id="2147483684" r:id="rId6"/>
    <p:sldLayoutId id="2147483692" r:id="rId7"/>
    <p:sldLayoutId id="2147483693" r:id="rId8"/>
    <p:sldLayoutId id="2147483694" r:id="rId9"/>
    <p:sldLayoutId id="2147483696" r:id="rId10"/>
    <p:sldLayoutId id="2147483687" r:id="rId11"/>
    <p:sldLayoutId id="2147483688" r:id="rId12"/>
    <p:sldLayoutId id="2147483689" r:id="rId13"/>
    <p:sldLayoutId id="214748369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903877" y="836712"/>
            <a:ext cx="6120680" cy="70802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de-DE" sz="4000" b="1" dirty="0">
                <a:solidFill>
                  <a:schemeClr val="accent2"/>
                </a:solidFill>
                <a:latin typeface="Calibri" panose="020F0502020204030204" pitchFamily="34" charset="0"/>
                <a:ea typeface="MS PGothic" pitchFamily="34" charset="-128"/>
                <a:cs typeface="Trebuchet MS"/>
              </a:rPr>
              <a:t>Flurförderzeuge</a:t>
            </a:r>
            <a:endParaRPr lang="de-DE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itchFamily="34" charset="-128"/>
              <a:cs typeface="Trebuchet M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911424" y="1424335"/>
            <a:ext cx="612068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(Verkehrs-)Zeichen, Verkehrsregeln und -wege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6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Warnzeichen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Warnzeichen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tauchen sehr häufig auf und warnen Sie vor Gefahren, denen Sie aus dem Weg gehen sollten.</a:t>
            </a:r>
          </a:p>
          <a:p>
            <a:pPr marL="0" indent="0">
              <a:buNone/>
            </a:pPr>
            <a:endParaRPr lang="de-D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050867-B930-BB4C-8278-B645D18A7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Rettungszeichen</a:t>
            </a:r>
          </a:p>
        </p:txBody>
      </p:sp>
      <p:sp>
        <p:nvSpPr>
          <p:cNvPr id="7" name="Abgerundetes Rechteck 1">
            <a:extLst>
              <a:ext uri="{FF2B5EF4-FFF2-40B4-BE49-F238E27FC236}">
                <a16:creationId xmlns:a16="http://schemas.microsoft.com/office/drawing/2014/main" id="{E46894B7-C176-4BA5-BA69-97133BE21B40}"/>
              </a:ext>
            </a:extLst>
          </p:cNvPr>
          <p:cNvSpPr/>
          <p:nvPr/>
        </p:nvSpPr>
        <p:spPr>
          <a:xfrm>
            <a:off x="2783632" y="1916832"/>
            <a:ext cx="6624736" cy="4497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3530D024-F5B1-44AC-A962-4E315253CEE3}"/>
              </a:ext>
            </a:extLst>
          </p:cNvPr>
          <p:cNvSpPr txBox="1"/>
          <p:nvPr/>
        </p:nvSpPr>
        <p:spPr>
          <a:xfrm>
            <a:off x="5352141" y="5803763"/>
            <a:ext cx="147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Rettungsweg/</a:t>
            </a:r>
          </a:p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Notausgang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053AA27-1647-4FE4-A4DB-EC712E9A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614" y="2276872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F7127AB3-669F-403F-8CD6-361CFCFA5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646" y="2276872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477A80CF-BEBD-4070-98B7-A1331D90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470" y="4005064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50926F40-8125-4DE1-8792-28A09192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9614" y="4005064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DEE3A1EA-5602-4409-BB7F-F5746913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1886" y="2276872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70C94264-250C-423F-A8F5-A6649756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1886" y="4005064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B08077E5-624B-42C4-A3A3-B0362D90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9470" y="2276872"/>
            <a:ext cx="803683" cy="80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7690E88A-3C9D-41B1-9EFA-6CE799B03DD9}"/>
              </a:ext>
            </a:extLst>
          </p:cNvPr>
          <p:cNvSpPr txBox="1"/>
          <p:nvPr/>
        </p:nvSpPr>
        <p:spPr>
          <a:xfrm>
            <a:off x="3381356" y="306269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Richtungspfeil für Rettungswege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6267AE7-6332-406B-ABD3-D3BF2F391F77}"/>
              </a:ext>
            </a:extLst>
          </p:cNvPr>
          <p:cNvSpPr txBox="1"/>
          <p:nvPr/>
        </p:nvSpPr>
        <p:spPr>
          <a:xfrm>
            <a:off x="4774396" y="3062690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Personen-Sammelstelle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F8E2B1F-CE52-44B2-A72D-BA163D558D24}"/>
              </a:ext>
            </a:extLst>
          </p:cNvPr>
          <p:cNvSpPr txBox="1"/>
          <p:nvPr/>
        </p:nvSpPr>
        <p:spPr>
          <a:xfrm>
            <a:off x="6095999" y="4840295"/>
            <a:ext cx="135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Arzt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0DE31B4-2F18-48EF-98FD-BFD4549E671E}"/>
              </a:ext>
            </a:extLst>
          </p:cNvPr>
          <p:cNvSpPr txBox="1"/>
          <p:nvPr/>
        </p:nvSpPr>
        <p:spPr>
          <a:xfrm>
            <a:off x="7456812" y="4840295"/>
            <a:ext cx="135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Notruftelefon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D92DBC2-0953-40D6-BF7A-F85845F45222}"/>
              </a:ext>
            </a:extLst>
          </p:cNvPr>
          <p:cNvSpPr txBox="1"/>
          <p:nvPr/>
        </p:nvSpPr>
        <p:spPr>
          <a:xfrm>
            <a:off x="3454540" y="4840295"/>
            <a:ext cx="135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Notdusche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665A379-F5F8-4F41-9F21-8ECDA3151AAE}"/>
              </a:ext>
            </a:extLst>
          </p:cNvPr>
          <p:cNvSpPr txBox="1"/>
          <p:nvPr/>
        </p:nvSpPr>
        <p:spPr>
          <a:xfrm>
            <a:off x="6095999" y="3062690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Erste Hilfe 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Versorgung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A0ABD27-2762-45DA-A589-580B15B6C330}"/>
              </a:ext>
            </a:extLst>
          </p:cNvPr>
          <p:cNvSpPr txBox="1"/>
          <p:nvPr/>
        </p:nvSpPr>
        <p:spPr>
          <a:xfrm>
            <a:off x="4774396" y="4840295"/>
            <a:ext cx="135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Krankentrage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153AC94-BB40-4ED8-B445-F20795061F88}"/>
              </a:ext>
            </a:extLst>
          </p:cNvPr>
          <p:cNvSpPr txBox="1"/>
          <p:nvPr/>
        </p:nvSpPr>
        <p:spPr>
          <a:xfrm>
            <a:off x="7456812" y="3062690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Augenspül-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Einrichtung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896600-44A0-4D24-AFB8-F4B540C8E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0087" y="4005947"/>
            <a:ext cx="802800" cy="802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C32A72-783E-4924-BD60-E04B1DC5F9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218" y="5229200"/>
            <a:ext cx="1144800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Rettungszeichen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Rettungszeichen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helfen Ihnen weiter, wenn sich doch mal ein Unfall ereignen sollte.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Sie weisen den Weg zur richtigen Hilfe.</a:t>
            </a:r>
          </a:p>
          <a:p>
            <a:pPr marL="0" indent="0">
              <a:buNone/>
            </a:pPr>
            <a:endParaRPr lang="de-D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0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050867-B930-BB4C-8278-B645D18A7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Brandschutzzeichen</a:t>
            </a:r>
          </a:p>
        </p:txBody>
      </p:sp>
      <p:sp>
        <p:nvSpPr>
          <p:cNvPr id="7" name="Abgerundetes Rechteck 1">
            <a:extLst>
              <a:ext uri="{FF2B5EF4-FFF2-40B4-BE49-F238E27FC236}">
                <a16:creationId xmlns:a16="http://schemas.microsoft.com/office/drawing/2014/main" id="{E46894B7-C176-4BA5-BA69-97133BE21B40}"/>
              </a:ext>
            </a:extLst>
          </p:cNvPr>
          <p:cNvSpPr/>
          <p:nvPr/>
        </p:nvSpPr>
        <p:spPr>
          <a:xfrm>
            <a:off x="2783632" y="1916832"/>
            <a:ext cx="6624736" cy="4497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690E88A-3C9D-41B1-9EFA-6CE799B03DD9}"/>
              </a:ext>
            </a:extLst>
          </p:cNvPr>
          <p:cNvSpPr txBox="1"/>
          <p:nvPr/>
        </p:nvSpPr>
        <p:spPr>
          <a:xfrm>
            <a:off x="2999656" y="326582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Feuerlöscher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6267AE7-6332-406B-ABD3-D3BF2F391F77}"/>
              </a:ext>
            </a:extLst>
          </p:cNvPr>
          <p:cNvSpPr txBox="1"/>
          <p:nvPr/>
        </p:nvSpPr>
        <p:spPr>
          <a:xfrm>
            <a:off x="4774397" y="3265820"/>
            <a:ext cx="110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Lösch-schlauch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F8E2B1F-CE52-44B2-A72D-BA163D558D24}"/>
              </a:ext>
            </a:extLst>
          </p:cNvPr>
          <p:cNvSpPr txBox="1"/>
          <p:nvPr/>
        </p:nvSpPr>
        <p:spPr>
          <a:xfrm>
            <a:off x="6231575" y="4918229"/>
            <a:ext cx="1353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Mittel und Geräte zur Brandbekäm-pfung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0DE31B4-2F18-48EF-98FD-BFD4549E671E}"/>
              </a:ext>
            </a:extLst>
          </p:cNvPr>
          <p:cNvSpPr txBox="1"/>
          <p:nvPr/>
        </p:nvSpPr>
        <p:spPr>
          <a:xfrm>
            <a:off x="7688754" y="4918229"/>
            <a:ext cx="1647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Richtungs-angabe</a:t>
            </a:r>
          </a:p>
          <a:p>
            <a:pPr algn="ctr"/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(nur mit einem weiteren Brandschutzzeichen)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D92DBC2-0953-40D6-BF7A-F85845F45222}"/>
              </a:ext>
            </a:extLst>
          </p:cNvPr>
          <p:cNvSpPr txBox="1"/>
          <p:nvPr/>
        </p:nvSpPr>
        <p:spPr>
          <a:xfrm>
            <a:off x="3072840" y="4918229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Brandschutz-tür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665A379-F5F8-4F41-9F21-8ECDA3151AAE}"/>
              </a:ext>
            </a:extLst>
          </p:cNvPr>
          <p:cNvSpPr txBox="1"/>
          <p:nvPr/>
        </p:nvSpPr>
        <p:spPr>
          <a:xfrm>
            <a:off x="6248041" y="3265820"/>
            <a:ext cx="1353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Brandmelder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A0ABD27-2762-45DA-A589-580B15B6C330}"/>
              </a:ext>
            </a:extLst>
          </p:cNvPr>
          <p:cNvSpPr txBox="1"/>
          <p:nvPr/>
        </p:nvSpPr>
        <p:spPr>
          <a:xfrm>
            <a:off x="4730110" y="4918229"/>
            <a:ext cx="118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Feuerleiter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153AC94-BB40-4ED8-B445-F20795061F88}"/>
              </a:ext>
            </a:extLst>
          </p:cNvPr>
          <p:cNvSpPr txBox="1"/>
          <p:nvPr/>
        </p:nvSpPr>
        <p:spPr>
          <a:xfrm>
            <a:off x="7835642" y="3265820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Brandmelde-telefon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888C4D-908C-4C64-BBC6-8441E95A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157" y="4001242"/>
            <a:ext cx="802800" cy="80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AD9C27-4090-46BF-857E-92EDDC054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355" y="2423959"/>
            <a:ext cx="802800" cy="802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9E65F93-9770-4F13-9888-255A959C2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956" y="2423959"/>
            <a:ext cx="802800" cy="80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0D2865-CCAC-47B8-9C1A-CD0050AD1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557" y="2423959"/>
            <a:ext cx="802800" cy="802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98FF14-9FF8-4A8E-A60E-055743EA9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157" y="2423959"/>
            <a:ext cx="802800" cy="802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2849FA2-F991-480B-8087-5F56EA9B7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355" y="4001242"/>
            <a:ext cx="802800" cy="802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EF8E4B7-4388-48A7-A9C5-2AFD92BA6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956" y="4001242"/>
            <a:ext cx="802800" cy="802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943555E-A0C7-4B3A-9406-008A3CABE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3557" y="4001242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Brandschutzzeichen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Auf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Brandschutzzeichen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sind Sie angewiesen, wenn in Ihrem Tätigkeitsbereich ein Brand ausbrechen sollte.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Sie weisen den Weg zu den notwendigen Einrichtungen.</a:t>
            </a:r>
          </a:p>
          <a:p>
            <a:pPr marL="0" indent="0">
              <a:buNone/>
            </a:pPr>
            <a:endParaRPr lang="de-D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2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6D8ED43-31C1-4289-BA96-1CAF890024F1}"/>
              </a:ext>
            </a:extLst>
          </p:cNvPr>
          <p:cNvSpPr/>
          <p:nvPr/>
        </p:nvSpPr>
        <p:spPr>
          <a:xfrm>
            <a:off x="2322424" y="2589257"/>
            <a:ext cx="7547152" cy="2960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sollen als gewissenhafter Gabelstaplerfahrer  keine Schilder auswendig lernen. </a:t>
            </a:r>
          </a:p>
          <a:p>
            <a:pPr algn="ctr"/>
            <a:endParaRPr lang="de-DE" sz="19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 Sie müssen in der Lage sein, die Bedeutung der Schilder richtig zu deuten. </a:t>
            </a:r>
            <a:br>
              <a:rPr lang="de-DE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Achten Sie stets auf solche Schilder, denn Sie dienen dazu, Sie zu schützen und ggf. Leben zu retten.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A8B1DE-F172-AF46-AF1E-98FAA7F86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Verkehrszeichen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46C021E-6248-41EC-BD1C-5578DA13038B}"/>
              </a:ext>
            </a:extLst>
          </p:cNvPr>
          <p:cNvGrpSpPr/>
          <p:nvPr/>
        </p:nvGrpSpPr>
        <p:grpSpPr>
          <a:xfrm>
            <a:off x="2279576" y="1818875"/>
            <a:ext cx="7632848" cy="787512"/>
            <a:chOff x="2279576" y="1818875"/>
            <a:chExt cx="7632848" cy="78751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430F684-8B85-48E3-8D6C-E02D964B5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-13000"/>
              <a:alphaModFix/>
            </a:blip>
            <a:srcRect/>
            <a:stretch>
              <a:fillRect/>
            </a:stretch>
          </p:blipFill>
          <p:spPr bwMode="auto">
            <a:xfrm rot="5400000">
              <a:off x="5738810" y="-1584357"/>
              <a:ext cx="714380" cy="763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F8894ED-3315-4B0B-8051-DA3EF584D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961155">
              <a:off x="2413718" y="182264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EECE0E55-CBB9-432A-B9E9-8981434D5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54323">
              <a:off x="8845688" y="181887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A276F64-BDF6-46D6-AB4B-C08C0F521928}"/>
                </a:ext>
              </a:extLst>
            </p:cNvPr>
            <p:cNvSpPr/>
            <p:nvPr/>
          </p:nvSpPr>
          <p:spPr>
            <a:xfrm>
              <a:off x="4804934" y="1898501"/>
              <a:ext cx="243367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Achtung!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C65B2E5-E853-4F5C-A965-75B6305F5710}"/>
              </a:ext>
            </a:extLst>
          </p:cNvPr>
          <p:cNvGrpSpPr/>
          <p:nvPr/>
        </p:nvGrpSpPr>
        <p:grpSpPr>
          <a:xfrm>
            <a:off x="2207568" y="5535372"/>
            <a:ext cx="7776864" cy="868197"/>
            <a:chOff x="2207568" y="5535372"/>
            <a:chExt cx="7776864" cy="86819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00FB589-5200-44ED-A58B-051530E3F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-13000"/>
            </a:blip>
            <a:srcRect/>
            <a:stretch>
              <a:fillRect/>
            </a:stretch>
          </p:blipFill>
          <p:spPr bwMode="auto">
            <a:xfrm rot="16200000">
              <a:off x="5738810" y="2018273"/>
              <a:ext cx="714380" cy="777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9BB2FCE-0329-4F7E-B130-06C0D39A6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714855">
              <a:off x="2403333" y="5665393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D85F1DEC-37D5-44B1-A36C-BD9545652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970944">
              <a:off x="8825861" y="565174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67B06DC-E924-4301-89A2-6591233A01EA}"/>
                </a:ext>
              </a:extLst>
            </p:cNvPr>
            <p:cNvSpPr/>
            <p:nvPr/>
          </p:nvSpPr>
          <p:spPr>
            <a:xfrm>
              <a:off x="4804934" y="5535372"/>
              <a:ext cx="243367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Achtung!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6D8ED43-31C1-4289-BA96-1CAF890024F1}"/>
              </a:ext>
            </a:extLst>
          </p:cNvPr>
          <p:cNvSpPr/>
          <p:nvPr/>
        </p:nvSpPr>
        <p:spPr>
          <a:xfrm>
            <a:off x="2322424" y="2589257"/>
            <a:ext cx="7547152" cy="2960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Achten Sie darauf, dass Sie </a:t>
            </a:r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niemals</a:t>
            </a:r>
          </a:p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irgendein Schild beim Abladen von Gütern oder beim Abstellen des Staplers </a:t>
            </a:r>
            <a:r>
              <a:rPr lang="de-DE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verdecken</a:t>
            </a:r>
            <a:r>
              <a:rPr lang="de-DE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A8B1DE-F172-AF46-AF1E-98FAA7F86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Verkehrszeichen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CBA1AB0-5E5D-4DE9-BEBB-CED03B52BFF8}"/>
              </a:ext>
            </a:extLst>
          </p:cNvPr>
          <p:cNvGrpSpPr/>
          <p:nvPr/>
        </p:nvGrpSpPr>
        <p:grpSpPr>
          <a:xfrm>
            <a:off x="2279576" y="1818875"/>
            <a:ext cx="7632848" cy="787512"/>
            <a:chOff x="2279576" y="1818875"/>
            <a:chExt cx="7632848" cy="78751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430F684-8B85-48E3-8D6C-E02D964B5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-13000"/>
            </a:blip>
            <a:srcRect/>
            <a:stretch>
              <a:fillRect/>
            </a:stretch>
          </p:blipFill>
          <p:spPr bwMode="auto">
            <a:xfrm rot="5400000">
              <a:off x="5738810" y="-1584357"/>
              <a:ext cx="714380" cy="763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F8894ED-3315-4B0B-8051-DA3EF584D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961155">
              <a:off x="2413718" y="182264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EECE0E55-CBB9-432A-B9E9-8981434D5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54323">
              <a:off x="8845688" y="181887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A276F64-BDF6-46D6-AB4B-C08C0F521928}"/>
                </a:ext>
              </a:extLst>
            </p:cNvPr>
            <p:cNvSpPr/>
            <p:nvPr/>
          </p:nvSpPr>
          <p:spPr>
            <a:xfrm>
              <a:off x="4804935" y="1898501"/>
              <a:ext cx="243368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Achtung!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EBF96DE-2B08-48E0-92C3-1F0451D80F02}"/>
              </a:ext>
            </a:extLst>
          </p:cNvPr>
          <p:cNvGrpSpPr/>
          <p:nvPr/>
        </p:nvGrpSpPr>
        <p:grpSpPr>
          <a:xfrm>
            <a:off x="2207568" y="5535372"/>
            <a:ext cx="7776864" cy="868197"/>
            <a:chOff x="2207568" y="5535372"/>
            <a:chExt cx="7776864" cy="86819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00FB589-5200-44ED-A58B-051530E3F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4000" contrast="-13000"/>
            </a:blip>
            <a:srcRect/>
            <a:stretch>
              <a:fillRect/>
            </a:stretch>
          </p:blipFill>
          <p:spPr bwMode="auto">
            <a:xfrm rot="16200000">
              <a:off x="5738810" y="2018273"/>
              <a:ext cx="714380" cy="777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9BB2FCE-0329-4F7E-B130-06C0D39A6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2714855">
              <a:off x="2403333" y="5665393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D85F1DEC-37D5-44B1-A36C-BD9545652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8970944">
              <a:off x="8825861" y="5651745"/>
              <a:ext cx="944194" cy="73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67B06DC-E924-4301-89A2-6591233A01EA}"/>
                </a:ext>
              </a:extLst>
            </p:cNvPr>
            <p:cNvSpPr/>
            <p:nvPr/>
          </p:nvSpPr>
          <p:spPr>
            <a:xfrm>
              <a:off x="4804935" y="5535372"/>
              <a:ext cx="243367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4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Achtung!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6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346A756-14E5-4329-8E21-5F0EA1EDC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Verkehrsregeln und -wege</a:t>
            </a:r>
          </a:p>
        </p:txBody>
      </p:sp>
    </p:spTree>
    <p:extLst>
      <p:ext uri="{BB962C8B-B14F-4D97-AF65-F5344CB8AC3E}">
        <p14:creationId xmlns:p14="http://schemas.microsoft.com/office/powerpoint/2010/main" val="42657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C34E08-FAFA-4010-AF3E-881430FE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Verkehrsregeln und -wege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1908-A153-4E58-AF9D-7129C620A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8253" y="2636913"/>
            <a:ext cx="5190254" cy="266429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Neben den allgemeinen Verkehrsregeln, die Sie auch aus dem Straßenverkehr kennen, finden Sie spezielle Regeln für Ihr Unternehmen und eine Beschreibung der festgelegten Verkehrswege in der Betriebsanweisung des Unternehmens.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3ADE17-C99F-44CB-BF37-D0B4D858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507" y="3645024"/>
            <a:ext cx="4026916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27FE1F-AEAF-45D4-BDCD-8C4371D8E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Verkehrsregeln und - wege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ED6290-8B7E-4E0D-A7A0-0F0591A57C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3632" y="2320840"/>
            <a:ext cx="611577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de-DE" sz="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Denken Sie zusätzlich daran: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9174CAB-5360-4D9F-B13F-CD1825287165}"/>
              </a:ext>
            </a:extLst>
          </p:cNvPr>
          <p:cNvGrpSpPr/>
          <p:nvPr/>
        </p:nvGrpSpPr>
        <p:grpSpPr>
          <a:xfrm>
            <a:off x="2783204" y="3127118"/>
            <a:ext cx="6012337" cy="707886"/>
            <a:chOff x="2783204" y="3127118"/>
            <a:chExt cx="6012337" cy="707886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FFA7C20-EBFE-47CC-A65A-8219C846F422}"/>
                </a:ext>
              </a:extLst>
            </p:cNvPr>
            <p:cNvSpPr txBox="1"/>
            <p:nvPr/>
          </p:nvSpPr>
          <p:spPr>
            <a:xfrm>
              <a:off x="3215680" y="3127118"/>
              <a:ext cx="5579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dass Verkehrswege und Fußwege nach Möglichkeit</a:t>
              </a:r>
              <a:b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</a:br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auseinander zu halten sind,   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3" descr="C:\Program Files (x86)\Microsoft Office\MEDIA\OFFICE12\Bullets\BD21298_.gif">
              <a:extLst>
                <a:ext uri="{FF2B5EF4-FFF2-40B4-BE49-F238E27FC236}">
                  <a16:creationId xmlns:a16="http://schemas.microsoft.com/office/drawing/2014/main" id="{E35EE792-B5A0-49F1-907B-2C17BDF90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3204" y="3214359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78E7D4E-2598-482A-BD62-6B3B47C41C9C}"/>
              </a:ext>
            </a:extLst>
          </p:cNvPr>
          <p:cNvGrpSpPr/>
          <p:nvPr/>
        </p:nvGrpSpPr>
        <p:grpSpPr>
          <a:xfrm>
            <a:off x="2783204" y="3770060"/>
            <a:ext cx="5586128" cy="400110"/>
            <a:chOff x="2783204" y="3770060"/>
            <a:chExt cx="5586128" cy="40011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46D76DF-3960-4378-B6A1-9E5180A43582}"/>
                </a:ext>
              </a:extLst>
            </p:cNvPr>
            <p:cNvSpPr txBox="1"/>
            <p:nvPr/>
          </p:nvSpPr>
          <p:spPr>
            <a:xfrm>
              <a:off x="3207983" y="3770060"/>
              <a:ext cx="51613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dass Sie Verkehrswege in jedem Fall freihalten,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3" descr="C:\Program Files (x86)\Microsoft Office\MEDIA\OFFICE12\Bullets\BD21298_.gif">
              <a:extLst>
                <a:ext uri="{FF2B5EF4-FFF2-40B4-BE49-F238E27FC236}">
                  <a16:creationId xmlns:a16="http://schemas.microsoft.com/office/drawing/2014/main" id="{8B0DE069-74CC-4002-8BA7-61F4C7559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3204" y="3857301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055846-C3D3-4C44-B75F-DDB2EEED2CB7}"/>
              </a:ext>
            </a:extLst>
          </p:cNvPr>
          <p:cNvGrpSpPr/>
          <p:nvPr/>
        </p:nvGrpSpPr>
        <p:grpSpPr>
          <a:xfrm>
            <a:off x="2783204" y="4120756"/>
            <a:ext cx="5474445" cy="400110"/>
            <a:chOff x="2783204" y="4120756"/>
            <a:chExt cx="5474445" cy="40011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343EA56-094E-4892-887B-36EC0E6BEC60}"/>
                </a:ext>
              </a:extLst>
            </p:cNvPr>
            <p:cNvSpPr txBox="1"/>
            <p:nvPr/>
          </p:nvSpPr>
          <p:spPr>
            <a:xfrm>
              <a:off x="3206715" y="4120756"/>
              <a:ext cx="5050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dass Sie Fluchtmöglichkeiten nicht behindern,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3" descr="C:\Program Files (x86)\Microsoft Office\MEDIA\OFFICE12\Bullets\BD21298_.gif">
              <a:extLst>
                <a:ext uri="{FF2B5EF4-FFF2-40B4-BE49-F238E27FC236}">
                  <a16:creationId xmlns:a16="http://schemas.microsoft.com/office/drawing/2014/main" id="{D1C3A77A-7AEE-4118-993F-29E7E04AE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3204" y="4214491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D7AAC38-623E-4E70-A8A7-AAE458E773A1}"/>
              </a:ext>
            </a:extLst>
          </p:cNvPr>
          <p:cNvGrpSpPr/>
          <p:nvPr/>
        </p:nvGrpSpPr>
        <p:grpSpPr>
          <a:xfrm>
            <a:off x="2783204" y="4477946"/>
            <a:ext cx="5035097" cy="707886"/>
            <a:chOff x="2783204" y="4477946"/>
            <a:chExt cx="5035097" cy="707886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79BE36B-9DEC-40D1-8EDB-FDBC22F0C9D0}"/>
                </a:ext>
              </a:extLst>
            </p:cNvPr>
            <p:cNvSpPr txBox="1"/>
            <p:nvPr/>
          </p:nvSpPr>
          <p:spPr>
            <a:xfrm>
              <a:off x="3204922" y="4477946"/>
              <a:ext cx="46133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dass der Boden unter Ihren Rädern einen </a:t>
              </a:r>
              <a:b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</a:br>
              <a:r>
                <a:rPr lang="de-DE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Gabelstapler tragen kann.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3" descr="C:\Program Files (x86)\Microsoft Office\MEDIA\OFFICE12\Bullets\BD21298_.gif">
              <a:extLst>
                <a:ext uri="{FF2B5EF4-FFF2-40B4-BE49-F238E27FC236}">
                  <a16:creationId xmlns:a16="http://schemas.microsoft.com/office/drawing/2014/main" id="{6E80212E-D7AD-4B81-944E-129169E54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3204" y="4571681"/>
              <a:ext cx="285752" cy="2857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81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082C45-3A48-CB43-8939-DD5C9D0DD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(Verkehrs-)Zeichen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9BAC83-A308-4543-AC73-380763AF1C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Verbotszeichen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5CB42F-4879-574F-8EEB-8EF0199BD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Gebotszeichen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D48BA0-D0BD-2145-8DC9-233ABB784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Warnzeichen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3ADB82-6960-C741-BC42-478F38BDE5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Rettungszeichen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18CA5E1-2987-2F41-B408-0DF58D31B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Brandschutzzeichen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D9D8402-1C2E-9242-9E1B-60DF53D2E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Verkehrsregeln und -wege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5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5CFAC14-EF2B-4A88-9C46-C2C39DEB1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Beschaffenheit des Untergrundes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CDD9DA-EE65-4209-A264-681791C8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/>
              <a:t>Achten Sie auf die Beschaffenheit des Untergrundes: </a:t>
            </a:r>
          </a:p>
          <a:p>
            <a:pPr marL="0" indent="0">
              <a:buNone/>
            </a:pPr>
            <a:r>
              <a:rPr lang="de-DE" sz="2800" b="1" dirty="0"/>
              <a:t>Gerade bei Außenlagerung besteht die Gefahr von Unebenheiten in der Fahrbahn. </a:t>
            </a:r>
          </a:p>
          <a:p>
            <a:pPr marL="0" indent="0">
              <a:buNone/>
            </a:pPr>
            <a:r>
              <a:rPr lang="de-DE" sz="2800" b="1" dirty="0"/>
              <a:t>Weichen Sie diesen aus, um sich, Ihre Mitmenschen und die Ware zu schützen.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243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C34E08-FAFA-4010-AF3E-881430FE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Rampen und Wechselaufbauten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1908-A153-4E58-AF9D-7129C620A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8252" y="2636913"/>
            <a:ext cx="5710035" cy="266429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Besondere Vorsicht ist beim Befahren von Rampen und Wechselaufbauten geboten, da diese häufig ungesichert sind!</a:t>
            </a:r>
          </a:p>
          <a:p>
            <a:pPr marL="0" indent="0">
              <a:buNone/>
            </a:pPr>
            <a:r>
              <a:rPr lang="de-DE" sz="2400" b="1" dirty="0"/>
              <a:t>Vergewissern Sie sich, dass die Wechselbrücke gesichert ist und die Last des Staplers tragen kann!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CA5C69-5491-458B-9D56-0D3EAA33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6" b="94824" l="10000" r="94429">
                        <a14:foregroundMark x1="24714" y1="5915" x2="94429" y2="94455"/>
                        <a14:foregroundMark x1="94429" y1="94455" x2="94429" y2="94270"/>
                        <a14:foregroundMark x1="26286" y1="95009" x2="87714" y2="65619"/>
                        <a14:foregroundMark x1="74429" y1="90018" x2="74429" y2="90018"/>
                        <a14:foregroundMark x1="49000" y1="95009" x2="77857" y2="84473"/>
                        <a14:foregroundMark x1="26000" y1="91128" x2="33143" y2="77079"/>
                        <a14:foregroundMark x1="54714" y1="87985" x2="75857" y2="81701"/>
                        <a14:foregroundMark x1="38143" y1="92791" x2="49571" y2="91128"/>
                        <a14:foregroundMark x1="28286" y1="5176" x2="48286" y2="8688"/>
                        <a14:foregroundMark x1="48286" y1="8688" x2="66000" y2="7579"/>
                        <a14:foregroundMark x1="66000" y1="7579" x2="68143" y2="4806"/>
                        <a14:backgroundMark x1="12714" y1="10906" x2="13143" y2="91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8794" y="2826021"/>
            <a:ext cx="4413870" cy="34112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F9559-5BC9-4D6F-B6D6-608F1272ED6E}"/>
              </a:ext>
            </a:extLst>
          </p:cNvPr>
          <p:cNvSpPr txBox="1"/>
          <p:nvPr/>
        </p:nvSpPr>
        <p:spPr>
          <a:xfrm>
            <a:off x="2855640" y="552303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Bildquelle: https://www.staplerberater.de/sicher-stapler-fahren/tipps-zum-gabelstapler-fahren</a:t>
            </a:r>
          </a:p>
        </p:txBody>
      </p:sp>
    </p:spTree>
    <p:extLst>
      <p:ext uri="{BB962C8B-B14F-4D97-AF65-F5344CB8AC3E}">
        <p14:creationId xmlns:p14="http://schemas.microsoft.com/office/powerpoint/2010/main" val="45581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C34E08-FAFA-4010-AF3E-881430FE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Regalgänge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F9559-5BC9-4D6F-B6D6-608F1272ED6E}"/>
              </a:ext>
            </a:extLst>
          </p:cNvPr>
          <p:cNvSpPr txBox="1"/>
          <p:nvPr/>
        </p:nvSpPr>
        <p:spPr>
          <a:xfrm>
            <a:off x="2065191" y="54864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Bildquelle: https://www.staplerberater.de/sicher-stapler-fahren/tipps-zum-gabelstapler-fahren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E860EA-EA43-4263-8BA5-A9BB5E5A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068960"/>
            <a:ext cx="4417879" cy="340913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1908-A153-4E58-AF9D-7129C620A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1624" y="2532363"/>
            <a:ext cx="5190254" cy="2808311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Bei Regalgängen achten Sie darauf, dass keine Fußgänger im Fahrweg sind. </a:t>
            </a:r>
          </a:p>
          <a:p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Beim Ausfahren aus Regalgängen ist erhöhte Vorsicht geboten.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Fahren Sie vorausschauend!</a:t>
            </a:r>
          </a:p>
        </p:txBody>
      </p:sp>
    </p:spTree>
    <p:extLst>
      <p:ext uri="{BB962C8B-B14F-4D97-AF65-F5344CB8AC3E}">
        <p14:creationId xmlns:p14="http://schemas.microsoft.com/office/powerpoint/2010/main" val="2554986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C34E08-FAFA-4010-AF3E-881430FE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Sicherheit auf Gleisanlagen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F9559-5BC9-4D6F-B6D6-608F1272ED6E}"/>
              </a:ext>
            </a:extLst>
          </p:cNvPr>
          <p:cNvSpPr txBox="1"/>
          <p:nvPr/>
        </p:nvSpPr>
        <p:spPr>
          <a:xfrm>
            <a:off x="2065191" y="54864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Bildquelle: https://www.staplerberater.de/sicher-stapler-fahren/tipps-zum-gabelstapler-fahren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D4E2A-4542-4D4D-87AD-F8190F86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43" y="2828112"/>
            <a:ext cx="4452313" cy="340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1908-A153-4E58-AF9D-7129C620A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8253" y="2636913"/>
            <a:ext cx="5190254" cy="266429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Seien Sie vorsichtig beim Überqueren von Gleisen!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Durch Erschütterung kann die Ware beschädigt werden oder auf den Gabelzinken verrutschen!</a:t>
            </a:r>
          </a:p>
          <a:p>
            <a:pPr marL="0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6491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C34E08-FAFA-4010-AF3E-881430FE2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Sicherheit auf Gleisanlagen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1908-A153-4E58-AF9D-7129C620A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8252" y="2636912"/>
            <a:ext cx="6934171" cy="2808311"/>
          </a:xfrm>
        </p:spPr>
        <p:txBody>
          <a:bodyPr/>
          <a:lstStyle/>
          <a:p>
            <a:pPr marL="0" indent="0" algn="l" rtl="0">
              <a:buNone/>
            </a:pPr>
            <a:r>
              <a:rPr lang="de-DE" sz="2400" b="0" i="0" dirty="0">
                <a:effectLst/>
                <a:cs typeface="Calibri" panose="020F0502020204030204" pitchFamily="34" charset="0"/>
              </a:rPr>
              <a:t>Fahren Sie langsam an Gleisanlagen heran und bleiben Sie bremsbereit.</a:t>
            </a:r>
          </a:p>
          <a:p>
            <a:pPr marL="0" indent="0" algn="l" rtl="0">
              <a:buNone/>
            </a:pPr>
            <a:r>
              <a:rPr lang="de-DE" sz="2400" b="0" i="0" dirty="0">
                <a:effectLst/>
                <a:cs typeface="Calibri" panose="020F0502020204030204" pitchFamily="34" charset="0"/>
              </a:rPr>
              <a:t>Achten Sie beim Überqueren von Gleisanlagen sowohl auf möglichen Zugverkehr als auch auf die Fahrbahn.</a:t>
            </a:r>
          </a:p>
          <a:p>
            <a:pPr marL="0" indent="0" algn="l" rtl="0">
              <a:buNone/>
            </a:pPr>
            <a:r>
              <a:rPr lang="de-DE" sz="2400" dirty="0">
                <a:cs typeface="Calibri" panose="020F0502020204030204" pitchFamily="34" charset="0"/>
              </a:rPr>
              <a:t>P</a:t>
            </a:r>
            <a:r>
              <a:rPr lang="de-DE" sz="2400" b="0" i="0" dirty="0">
                <a:effectLst/>
                <a:cs typeface="Calibri" panose="020F0502020204030204" pitchFamily="34" charset="0"/>
              </a:rPr>
              <a:t>assen Sie Ihre Fahrgeschwindigkeit sowie die Gabelhöhe an mögliche Unebenheiten an.</a:t>
            </a:r>
            <a:br>
              <a:rPr lang="de-DE" sz="2400" dirty="0">
                <a:cs typeface="Calibri" panose="020F0502020204030204" pitchFamily="34" charset="0"/>
              </a:rPr>
            </a:br>
            <a:endParaRPr lang="de-DE" sz="2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3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D2AF80-1D11-9447-9A8B-3897D2EC5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(Verkehrs-)Zeichen</a:t>
            </a:r>
          </a:p>
        </p:txBody>
      </p:sp>
    </p:spTree>
    <p:extLst>
      <p:ext uri="{BB962C8B-B14F-4D97-AF65-F5344CB8AC3E}">
        <p14:creationId xmlns:p14="http://schemas.microsoft.com/office/powerpoint/2010/main" val="55853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Verkehrszeichen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Eine Menge Zeichen und Schilder werden Ihnen in Ihrem Berufsalltag begegnen.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Sie dienen als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VERBOT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oder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GEBOT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, als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WARNUNG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oder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als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Hinweis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auf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RETTUNGS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-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und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BRANDSCHUTZ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einrichtungen.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79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050867-B930-BB4C-8278-B645D18A7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Verbotszeichen</a:t>
            </a:r>
          </a:p>
        </p:txBody>
      </p:sp>
      <p:sp>
        <p:nvSpPr>
          <p:cNvPr id="7" name="Abgerundetes Rechteck 1">
            <a:extLst>
              <a:ext uri="{FF2B5EF4-FFF2-40B4-BE49-F238E27FC236}">
                <a16:creationId xmlns:a16="http://schemas.microsoft.com/office/drawing/2014/main" id="{E46894B7-C176-4BA5-BA69-97133BE21B40}"/>
              </a:ext>
            </a:extLst>
          </p:cNvPr>
          <p:cNvSpPr/>
          <p:nvPr/>
        </p:nvSpPr>
        <p:spPr>
          <a:xfrm>
            <a:off x="2063552" y="1916832"/>
            <a:ext cx="8064896" cy="4497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500032-4C9B-447A-82E4-447EB9E2ADB0}"/>
              </a:ext>
            </a:extLst>
          </p:cNvPr>
          <p:cNvSpPr txBox="1"/>
          <p:nvPr/>
        </p:nvSpPr>
        <p:spPr>
          <a:xfrm>
            <a:off x="3485854" y="2314377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Regalbestieg verboten!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9CC890-6B2B-46D7-863D-ADF0F8E2FE4A}"/>
              </a:ext>
            </a:extLst>
          </p:cNvPr>
          <p:cNvSpPr txBox="1"/>
          <p:nvPr/>
        </p:nvSpPr>
        <p:spPr>
          <a:xfrm>
            <a:off x="3557292" y="335766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Rollern mit Hand-hubwagen verboten!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07B211-9FDA-4CD9-AA30-97E89D189574}"/>
              </a:ext>
            </a:extLst>
          </p:cNvPr>
          <p:cNvSpPr txBox="1"/>
          <p:nvPr/>
        </p:nvSpPr>
        <p:spPr>
          <a:xfrm>
            <a:off x="6057622" y="3351447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Betreten verboten!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D2F762-52A4-4920-947C-9AC3103F8DA2}"/>
              </a:ext>
            </a:extLst>
          </p:cNvPr>
          <p:cNvSpPr txBox="1"/>
          <p:nvPr/>
        </p:nvSpPr>
        <p:spPr>
          <a:xfrm>
            <a:off x="3557293" y="4419809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Mitnahme von Personen verboten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1D0081-BFD0-4168-9A64-5BBCEA16B155}"/>
              </a:ext>
            </a:extLst>
          </p:cNvPr>
          <p:cNvSpPr txBox="1"/>
          <p:nvPr/>
        </p:nvSpPr>
        <p:spPr>
          <a:xfrm>
            <a:off x="8629389" y="4404933"/>
            <a:ext cx="149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Übereinander-stapeln verboten!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EAC9AB-3C3F-4854-A92E-97319C3A46AC}"/>
              </a:ext>
            </a:extLst>
          </p:cNvPr>
          <p:cNvSpPr txBox="1"/>
          <p:nvPr/>
        </p:nvSpPr>
        <p:spPr>
          <a:xfrm>
            <a:off x="6057621" y="231023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Feuer verboten!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744336B-C6ED-40DB-9F16-3A90103F0BF8}"/>
              </a:ext>
            </a:extLst>
          </p:cNvPr>
          <p:cNvSpPr txBox="1"/>
          <p:nvPr/>
        </p:nvSpPr>
        <p:spPr>
          <a:xfrm>
            <a:off x="8629390" y="3355407"/>
            <a:ext cx="99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Lagern / Abstellen verboten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41D6D59-7952-440C-88D1-6958178E5864}"/>
              </a:ext>
            </a:extLst>
          </p:cNvPr>
          <p:cNvSpPr txBox="1"/>
          <p:nvPr/>
        </p:nvSpPr>
        <p:spPr>
          <a:xfrm>
            <a:off x="6057622" y="4419809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Verbot für Stapler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970172B-7935-4CA4-B3A1-684734B82AC1}"/>
              </a:ext>
            </a:extLst>
          </p:cNvPr>
          <p:cNvSpPr txBox="1"/>
          <p:nvPr/>
        </p:nvSpPr>
        <p:spPr>
          <a:xfrm>
            <a:off x="6096000" y="5604131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Verbot allgemein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9E51F28A-A389-4B26-9CAF-07071FD9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928" y="5363932"/>
            <a:ext cx="928803" cy="92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582D6E09-66A3-4EF3-A390-0390C40F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038" y="4262770"/>
            <a:ext cx="916582" cy="9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DFDBDDC9-9CFE-49F4-8133-7909696E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182" y="3214790"/>
            <a:ext cx="910471" cy="93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612478C5-1D3F-4091-99D4-D10FE35F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7070" y="2143220"/>
            <a:ext cx="928694" cy="93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287206FC-B7E4-4A49-BA31-050C3ACB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8982" y="2146275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1">
            <a:extLst>
              <a:ext uri="{FF2B5EF4-FFF2-40B4-BE49-F238E27FC236}">
                <a16:creationId xmlns:a16="http://schemas.microsoft.com/office/drawing/2014/main" id="{DB905A59-E7E6-42FF-9D66-7323E80D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2880" y="426282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id="{1580582C-25A9-4755-890E-7E03A476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1043" y="3220914"/>
            <a:ext cx="904573" cy="9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3">
            <a:extLst>
              <a:ext uri="{FF2B5EF4-FFF2-40B4-BE49-F238E27FC236}">
                <a16:creationId xmlns:a16="http://schemas.microsoft.com/office/drawing/2014/main" id="{B3AB7B4F-A50C-4D5A-9843-15ABEBF1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1926" y="3217899"/>
            <a:ext cx="91060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4">
            <a:extLst>
              <a:ext uri="{FF2B5EF4-FFF2-40B4-BE49-F238E27FC236}">
                <a16:creationId xmlns:a16="http://schemas.microsoft.com/office/drawing/2014/main" id="{E0F55774-F0C1-4333-B1AF-74A26369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5895" y="2146275"/>
            <a:ext cx="9226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56BA20C1-450B-48CE-8788-2876BB8B3DCF}"/>
              </a:ext>
            </a:extLst>
          </p:cNvPr>
          <p:cNvSpPr txBox="1"/>
          <p:nvPr/>
        </p:nvSpPr>
        <p:spPr>
          <a:xfrm>
            <a:off x="8616216" y="2310238"/>
            <a:ext cx="108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Rauchen verboten!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737B7580-EBAC-48A6-9F0B-8F431B83B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86" b="94366" l="5986" r="93662">
                        <a14:foregroundMark x1="8099" y1="49648" x2="8099" y2="49648"/>
                        <a14:foregroundMark x1="51408" y1="8803" x2="51408" y2="8803"/>
                        <a14:foregroundMark x1="91549" y1="49296" x2="91549" y2="49296"/>
                        <a14:foregroundMark x1="47183" y1="92254" x2="47183" y2="92254"/>
                        <a14:foregroundMark x1="30634" y1="89789" x2="30634" y2="89789"/>
                        <a14:foregroundMark x1="34507" y1="91549" x2="34507" y2="91549"/>
                        <a14:foregroundMark x1="42254" y1="80986" x2="42254" y2="80986"/>
                        <a14:foregroundMark x1="44014" y1="79577" x2="44014" y2="79577"/>
                        <a14:foregroundMark x1="55986" y1="79225" x2="55986" y2="79225"/>
                        <a14:foregroundMark x1="40845" y1="80634" x2="64437" y2="79225"/>
                        <a14:foregroundMark x1="61972" y1="76761" x2="64789" y2="74648"/>
                        <a14:foregroundMark x1="73592" y1="51761" x2="73592" y2="51761"/>
                        <a14:foregroundMark x1="72183" y1="30986" x2="75352" y2="65493"/>
                        <a14:foregroundMark x1="76056" y1="33099" x2="80986" y2="54577"/>
                        <a14:foregroundMark x1="80986" y1="54577" x2="78521" y2="64437"/>
                        <a14:foregroundMark x1="34155" y1="23944" x2="52817" y2="19014"/>
                        <a14:foregroundMark x1="52817" y1="19014" x2="55634" y2="19366"/>
                        <a14:foregroundMark x1="60915" y1="21127" x2="66901" y2="22535"/>
                        <a14:foregroundMark x1="45775" y1="28521" x2="53169" y2="28873"/>
                        <a14:foregroundMark x1="58803" y1="28873" x2="58803" y2="28873"/>
                        <a14:foregroundMark x1="63380" y1="36972" x2="63380" y2="36972"/>
                        <a14:foregroundMark x1="63732" y1="33451" x2="64085" y2="46127"/>
                        <a14:foregroundMark x1="48592" y1="35915" x2="53521" y2="43310"/>
                        <a14:foregroundMark x1="43662" y1="35563" x2="53169" y2="35915"/>
                        <a14:foregroundMark x1="36620" y1="45070" x2="40141" y2="47535"/>
                        <a14:foregroundMark x1="40845" y1="63380" x2="51761" y2="62676"/>
                        <a14:foregroundMark x1="40493" y1="53521" x2="43310" y2="54225"/>
                        <a14:foregroundMark x1="62676" y1="51761" x2="62676" y2="51761"/>
                        <a14:foregroundMark x1="63732" y1="56338" x2="63732" y2="56338"/>
                        <a14:foregroundMark x1="64085" y1="57394" x2="65845" y2="54225"/>
                        <a14:foregroundMark x1="61972" y1="72887" x2="62676" y2="68662"/>
                        <a14:foregroundMark x1="39789" y1="67606" x2="50704" y2="67606"/>
                        <a14:foregroundMark x1="37324" y1="60211" x2="38380" y2="72535"/>
                        <a14:foregroundMark x1="23239" y1="45070" x2="23944" y2="65845"/>
                        <a14:foregroundMark x1="25000" y1="36268" x2="20423" y2="57746"/>
                        <a14:foregroundMark x1="20423" y1="57746" x2="21831" y2="60915"/>
                        <a14:foregroundMark x1="29225" y1="42254" x2="28521" y2="72887"/>
                        <a14:foregroundMark x1="28873" y1="89437" x2="14789" y2="76056"/>
                        <a14:foregroundMark x1="14789" y1="76056" x2="14789" y2="75704"/>
                        <a14:foregroundMark x1="13380" y1="75352" x2="6338" y2="57394"/>
                        <a14:foregroundMark x1="6338" y1="57394" x2="8099" y2="35211"/>
                        <a14:foregroundMark x1="8803" y1="32394" x2="21479" y2="15845"/>
                        <a14:foregroundMark x1="21479" y1="15845" x2="26408" y2="13380"/>
                        <a14:foregroundMark x1="26408" y1="13028" x2="59155" y2="7746"/>
                        <a14:foregroundMark x1="59155" y1="7746" x2="67079" y2="7746"/>
                        <a14:foregroundMark x1="30986" y1="10211" x2="52465" y2="5986"/>
                        <a14:foregroundMark x1="52465" y1="5986" x2="56690" y2="7042"/>
                        <a14:foregroundMark x1="71686" y1="13034" x2="84507" y2="20775"/>
                        <a14:foregroundMark x1="65845" y1="9507" x2="68906" y2="11355"/>
                        <a14:foregroundMark x1="84507" y1="20775" x2="92606" y2="35563"/>
                        <a14:foregroundMark x1="93310" y1="39085" x2="94014" y2="57394"/>
                        <a14:foregroundMark x1="85915" y1="77113" x2="92958" y2="60563"/>
                        <a14:foregroundMark x1="92958" y1="60563" x2="93310" y2="58803"/>
                        <a14:foregroundMark x1="66901" y1="91901" x2="84155" y2="78873"/>
                        <a14:foregroundMark x1="34859" y1="92254" x2="52465" y2="94366"/>
                        <a14:backgroundMark x1="10211" y1="8803" x2="9155" y2="18310"/>
                        <a14:backgroundMark x1="83803" y1="7746" x2="95070" y2="20423"/>
                        <a14:backgroundMark x1="90845" y1="79930" x2="81690" y2="93662"/>
                        <a14:backgroundMark x1="7746" y1="77817" x2="17958" y2="90141"/>
                        <a14:backgroundMark x1="67606" y1="5986" x2="67606" y2="5986"/>
                        <a14:backgroundMark x1="65493" y1="6338" x2="65493" y2="6338"/>
                        <a14:backgroundMark x1="68310" y1="7746" x2="68310" y2="7746"/>
                        <a14:backgroundMark x1="69366" y1="8451" x2="66901" y2="7394"/>
                        <a14:backgroundMark x1="65493" y1="7746" x2="65493" y2="77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417" y="4259171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Verbotszeichen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Verbotszeichen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verbieten Ihnen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bestimmte Handlungen.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</a:b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Zuwiderhandlungen oder Verstöße werden durch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Gesetze und den Unternehmer bestraft.</a:t>
            </a:r>
          </a:p>
          <a:p>
            <a:pPr marL="0" indent="0">
              <a:buNone/>
            </a:pPr>
            <a:endParaRPr lang="de-D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4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050867-B930-BB4C-8278-B645D18A7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Gebotszeichen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4D4858D-EFDD-0D49-9A2C-65803DEB95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Abgerundetes Rechteck 1">
            <a:extLst>
              <a:ext uri="{FF2B5EF4-FFF2-40B4-BE49-F238E27FC236}">
                <a16:creationId xmlns:a16="http://schemas.microsoft.com/office/drawing/2014/main" id="{E46894B7-C176-4BA5-BA69-97133BE21B40}"/>
              </a:ext>
            </a:extLst>
          </p:cNvPr>
          <p:cNvSpPr/>
          <p:nvPr/>
        </p:nvSpPr>
        <p:spPr>
          <a:xfrm>
            <a:off x="2063552" y="1916832"/>
            <a:ext cx="8064896" cy="4497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AA30B333-2F7A-4F09-BC4C-C97CEAD4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843" y="2232932"/>
            <a:ext cx="8947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4FB7F86C-F7E2-4F99-9319-D477D09D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893" y="5161890"/>
            <a:ext cx="901927" cy="93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5C8C4D43-A7DB-44C2-801C-977445C2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252" y="2232932"/>
            <a:ext cx="90192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B9D71822-F2EB-4438-BDA3-5B06DF1B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5843" y="4090320"/>
            <a:ext cx="894769" cy="93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1AA75F39-9F6B-4816-A492-DA36A842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2811" y="3165997"/>
            <a:ext cx="900833" cy="9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00B87A43-AF76-4635-8B46-F8098487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9223" y="4090887"/>
            <a:ext cx="907984" cy="9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32418CEE-75BB-4893-8991-88F44B43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9440" y="2233495"/>
            <a:ext cx="900833" cy="92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2BEB817A-E2FE-45B3-B2CD-8E8F1551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49440" y="4090887"/>
            <a:ext cx="900833" cy="9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1628CF44-62F5-453E-92A1-A35DD223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9440" y="3169678"/>
            <a:ext cx="900833" cy="92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1E914EDB-9377-4B5A-A33A-7C6F40D7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2252" y="3161626"/>
            <a:ext cx="901927" cy="9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09F8A0B2-6479-40B5-8AC0-67B490301178}"/>
              </a:ext>
            </a:extLst>
          </p:cNvPr>
          <p:cNvSpPr txBox="1"/>
          <p:nvPr/>
        </p:nvSpPr>
        <p:spPr>
          <a:xfrm>
            <a:off x="3262943" y="2447246"/>
            <a:ext cx="138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Schutzhelm tragen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31A6747-7DEE-4B4F-BC85-9ABE48EE3EFB}"/>
              </a:ext>
            </a:extLst>
          </p:cNvPr>
          <p:cNvSpPr txBox="1"/>
          <p:nvPr/>
        </p:nvSpPr>
        <p:spPr>
          <a:xfrm>
            <a:off x="6049025" y="2447246"/>
            <a:ext cx="138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Gehörschutz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FF56454-26E9-41F0-9925-E348F747862C}"/>
              </a:ext>
            </a:extLst>
          </p:cNvPr>
          <p:cNvSpPr txBox="1"/>
          <p:nvPr/>
        </p:nvSpPr>
        <p:spPr>
          <a:xfrm>
            <a:off x="6049025" y="5447642"/>
            <a:ext cx="175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Allg. Gebotszeichen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2B1001C-EBC8-4325-8E16-00970F27D46C}"/>
              </a:ext>
            </a:extLst>
          </p:cNvPr>
          <p:cNvSpPr txBox="1"/>
          <p:nvPr/>
        </p:nvSpPr>
        <p:spPr>
          <a:xfrm>
            <a:off x="6049025" y="3447378"/>
            <a:ext cx="1757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Für Fußgänger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A059142-2048-48D5-8F07-11606BAA0C1B}"/>
              </a:ext>
            </a:extLst>
          </p:cNvPr>
          <p:cNvSpPr txBox="1"/>
          <p:nvPr/>
        </p:nvSpPr>
        <p:spPr>
          <a:xfrm>
            <a:off x="3262941" y="4376072"/>
            <a:ext cx="18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Schutzhandschuhe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anlegen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2510033-4457-49EC-8604-2ABBC385FEB1}"/>
              </a:ext>
            </a:extLst>
          </p:cNvPr>
          <p:cNvSpPr txBox="1"/>
          <p:nvPr/>
        </p:nvSpPr>
        <p:spPr>
          <a:xfrm>
            <a:off x="6049023" y="4304634"/>
            <a:ext cx="18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Sicherheits-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schuhe tragen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7BBBB3E-5E8E-4D61-8A70-3F9EDC076FF2}"/>
              </a:ext>
            </a:extLst>
          </p:cNvPr>
          <p:cNvSpPr txBox="1"/>
          <p:nvPr/>
        </p:nvSpPr>
        <p:spPr>
          <a:xfrm>
            <a:off x="8549353" y="2444987"/>
            <a:ext cx="13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Schutzanzug 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E6476E8-9E7C-465E-BA37-E1347527CFEB}"/>
              </a:ext>
            </a:extLst>
          </p:cNvPr>
          <p:cNvSpPr txBox="1"/>
          <p:nvPr/>
        </p:nvSpPr>
        <p:spPr>
          <a:xfrm>
            <a:off x="8549353" y="4304634"/>
            <a:ext cx="137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Sicherheits-gurt 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anlegen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91591FD-0455-498D-9D97-2BF70C492ADF}"/>
              </a:ext>
            </a:extLst>
          </p:cNvPr>
          <p:cNvSpPr txBox="1"/>
          <p:nvPr/>
        </p:nvSpPr>
        <p:spPr>
          <a:xfrm>
            <a:off x="8549353" y="3445119"/>
            <a:ext cx="137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Auffanggurt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anlegen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A5F42B8-570F-4B5F-8191-0A7DAF0E13A8}"/>
              </a:ext>
            </a:extLst>
          </p:cNvPr>
          <p:cNvSpPr txBox="1"/>
          <p:nvPr/>
        </p:nvSpPr>
        <p:spPr>
          <a:xfrm>
            <a:off x="3262941" y="3447378"/>
            <a:ext cx="185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Schutzbrille </a:t>
            </a:r>
            <a:b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</a:p>
        </p:txBody>
      </p:sp>
    </p:spTree>
    <p:extLst>
      <p:ext uri="{BB962C8B-B14F-4D97-AF65-F5344CB8AC3E}">
        <p14:creationId xmlns:p14="http://schemas.microsoft.com/office/powerpoint/2010/main" val="27707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3D256-5285-5E4B-A341-5BC30540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Gebotszeichen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06B1-F3F9-9540-ABD3-859FF187E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Calibri" panose="020F0502020204030204" pitchFamily="34" charset="0"/>
              </a:rPr>
              <a:t>Gebotszeichen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sind dazu da, Ihnen gewisse Schutzmaßnahmen anzuordnen.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Achten Sie auf diese Zeichen, denn Sie dienen Ihrem Schutz.</a:t>
            </a:r>
          </a:p>
          <a:p>
            <a:pPr marL="0" indent="0">
              <a:buNone/>
            </a:pPr>
            <a:endParaRPr lang="de-D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050867-B930-BB4C-8278-B645D18A7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708" y="1363276"/>
            <a:ext cx="10604583" cy="431502"/>
          </a:xfrm>
        </p:spPr>
        <p:txBody>
          <a:bodyPr/>
          <a:lstStyle/>
          <a:p>
            <a:r>
              <a:rPr lang="de-DE" dirty="0"/>
              <a:t>Warnzeichen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4D4858D-EFDD-0D49-9A2C-65803DEB95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Abgerundetes Rechteck 1">
            <a:extLst>
              <a:ext uri="{FF2B5EF4-FFF2-40B4-BE49-F238E27FC236}">
                <a16:creationId xmlns:a16="http://schemas.microsoft.com/office/drawing/2014/main" id="{E46894B7-C176-4BA5-BA69-97133BE21B40}"/>
              </a:ext>
            </a:extLst>
          </p:cNvPr>
          <p:cNvSpPr/>
          <p:nvPr/>
        </p:nvSpPr>
        <p:spPr>
          <a:xfrm>
            <a:off x="1559496" y="1916832"/>
            <a:ext cx="9073008" cy="4497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F716200-0ACF-445A-8D4B-4F9144E8F272}"/>
              </a:ext>
            </a:extLst>
          </p:cNvPr>
          <p:cNvSpPr txBox="1"/>
          <p:nvPr/>
        </p:nvSpPr>
        <p:spPr>
          <a:xfrm>
            <a:off x="1850677" y="3212976"/>
            <a:ext cx="1320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 explosions-gefährlichen Stoffen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91DEABF-2D57-47AD-997D-F2E95A18ABA1}"/>
              </a:ext>
            </a:extLst>
          </p:cNvPr>
          <p:cNvSpPr txBox="1"/>
          <p:nvPr/>
        </p:nvSpPr>
        <p:spPr>
          <a:xfrm>
            <a:off x="3119347" y="3212976"/>
            <a:ext cx="1262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 feuergefähr-lichen Stoffen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142B40D-900C-4AF3-A1BC-E46E40A227B4}"/>
              </a:ext>
            </a:extLst>
          </p:cNvPr>
          <p:cNvSpPr txBox="1"/>
          <p:nvPr/>
        </p:nvSpPr>
        <p:spPr>
          <a:xfrm>
            <a:off x="4185904" y="3212976"/>
            <a:ext cx="1568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Flur-förderzeugen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76FC1BC-5C52-418C-A33B-738D52329303}"/>
              </a:ext>
            </a:extLst>
          </p:cNvPr>
          <p:cNvSpPr txBox="1"/>
          <p:nvPr/>
        </p:nvSpPr>
        <p:spPr>
          <a:xfrm>
            <a:off x="5477190" y="3212976"/>
            <a:ext cx="13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 Quetsch-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gefahr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AACD44F-AFAD-4B7F-B3D5-595FD239A3C5}"/>
              </a:ext>
            </a:extLst>
          </p:cNvPr>
          <p:cNvSpPr txBox="1"/>
          <p:nvPr/>
        </p:nvSpPr>
        <p:spPr>
          <a:xfrm>
            <a:off x="6693147" y="3212976"/>
            <a:ext cx="123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Gasflaschen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741EC38-DEA5-470F-A226-884D28EB5096}"/>
              </a:ext>
            </a:extLst>
          </p:cNvPr>
          <p:cNvSpPr txBox="1"/>
          <p:nvPr/>
        </p:nvSpPr>
        <p:spPr>
          <a:xfrm>
            <a:off x="1738282" y="5239846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explosionsfähiger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Atmosphäre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CCF998B-F139-4C82-A819-1F480D06D931}"/>
              </a:ext>
            </a:extLst>
          </p:cNvPr>
          <p:cNvSpPr txBox="1"/>
          <p:nvPr/>
        </p:nvSpPr>
        <p:spPr>
          <a:xfrm>
            <a:off x="3111394" y="5237587"/>
            <a:ext cx="127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Absturz-gefahr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AF758DD-6444-4BCF-AB11-5F5CDE9E79EE}"/>
              </a:ext>
            </a:extLst>
          </p:cNvPr>
          <p:cNvSpPr txBox="1"/>
          <p:nvPr/>
        </p:nvSpPr>
        <p:spPr>
          <a:xfrm>
            <a:off x="4293061" y="5239846"/>
            <a:ext cx="13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giftigen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Stoffen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46873AE2-C0C7-4929-8E74-FD1FB73A123A}"/>
              </a:ext>
            </a:extLst>
          </p:cNvPr>
          <p:cNvSpPr txBox="1"/>
          <p:nvPr/>
        </p:nvSpPr>
        <p:spPr>
          <a:xfrm>
            <a:off x="5477190" y="5282624"/>
            <a:ext cx="13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Hindernissen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am Boden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EB4AA9B-420D-48E4-B264-0C6756CB5E7A}"/>
              </a:ext>
            </a:extLst>
          </p:cNvPr>
          <p:cNvSpPr txBox="1"/>
          <p:nvPr/>
        </p:nvSpPr>
        <p:spPr>
          <a:xfrm>
            <a:off x="6633287" y="5282624"/>
            <a:ext cx="13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ätzenden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Stoffen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A607DC7-B1F7-4D59-8781-C7B898EBBA7D}"/>
              </a:ext>
            </a:extLst>
          </p:cNvPr>
          <p:cNvSpPr txBox="1"/>
          <p:nvPr/>
        </p:nvSpPr>
        <p:spPr>
          <a:xfrm>
            <a:off x="7810444" y="3212976"/>
            <a:ext cx="147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Gefahren durch das Aufladen von Batterien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ED373525-9AB5-449B-A589-B85440EDF0FF}"/>
              </a:ext>
            </a:extLst>
          </p:cNvPr>
          <p:cNvSpPr txBox="1"/>
          <p:nvPr/>
        </p:nvSpPr>
        <p:spPr>
          <a:xfrm>
            <a:off x="9099887" y="3212976"/>
            <a:ext cx="127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elektrischer Spannung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4DC0C57-6923-4EFC-A7E8-F6B81FE5A6E3}"/>
              </a:ext>
            </a:extLst>
          </p:cNvPr>
          <p:cNvSpPr txBox="1"/>
          <p:nvPr/>
        </p:nvSpPr>
        <p:spPr>
          <a:xfrm>
            <a:off x="7874294" y="5281532"/>
            <a:ext cx="135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 vor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schwebender Last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7E5F0A2-BA00-4E1B-B448-8905B7B2C0E3}"/>
              </a:ext>
            </a:extLst>
          </p:cNvPr>
          <p:cNvSpPr txBox="1"/>
          <p:nvPr/>
        </p:nvSpPr>
        <p:spPr>
          <a:xfrm>
            <a:off x="9024958" y="5281532"/>
            <a:ext cx="135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Allgemeine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Warnung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5E4079-5DD7-4E07-A238-1D1A1BE4C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9" b="96616" l="4124" r="95140">
                        <a14:foregroundMark x1="36672" y1="30626" x2="36672" y2="30626"/>
                        <a14:foregroundMark x1="48306" y1="63113" x2="48306" y2="63113"/>
                        <a14:foregroundMark x1="69956" y1="73942" x2="69956" y2="73942"/>
                        <a14:foregroundMark x1="74227" y1="88325" x2="74227" y2="88325"/>
                        <a14:foregroundMark x1="4124" y1="91540" x2="4124" y2="91540"/>
                        <a14:foregroundMark x1="45803" y1="96954" x2="45803" y2="96954"/>
                        <a14:foregroundMark x1="60236" y1="96616" x2="60236" y2="96616"/>
                        <a14:foregroundMark x1="95140" y1="94247" x2="95140" y2="94247"/>
                        <a14:foregroundMark x1="50957" y1="4399" x2="50957" y2="4399"/>
                        <a14:foregroundMark x1="41973" y1="30964" x2="41973" y2="30964"/>
                        <a14:backgroundMark x1="17084" y1="9983" x2="17084" y2="9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878" y="2348976"/>
            <a:ext cx="992648" cy="86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C9DE49-0FCE-473C-90C4-750D0DD4C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98" y="4387225"/>
            <a:ext cx="1024006" cy="8960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93E817B-D2E8-45B1-B18B-1EA7B37C8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109" y="2348976"/>
            <a:ext cx="987420" cy="86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8D9754-AAE8-4C0F-8E80-59391EECE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891" y="2348976"/>
            <a:ext cx="987421" cy="8639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B5698AC-F096-4005-9B9F-BD4E13EA5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262" y="2348976"/>
            <a:ext cx="987429" cy="86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54D0CE9-823B-4CC1-913E-4CE08AC9C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391" y="2348976"/>
            <a:ext cx="987429" cy="86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6E01CE-B6F0-45BF-BCF4-A559BE529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7495" y="2348976"/>
            <a:ext cx="987429" cy="864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E189C6F-4197-47E5-A3A9-F36AAA537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8159" y="2348976"/>
            <a:ext cx="987429" cy="864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B1BE69E-5B4E-4088-ABB1-64F4AD648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7591" y="4386838"/>
            <a:ext cx="1024456" cy="896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4CDFEA-1FC0-4D69-94F6-1093252EF6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7748" y="4386838"/>
            <a:ext cx="1024457" cy="89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AD7223B-BBA4-4C09-BE70-10EDB3F3AD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1877" y="4386838"/>
            <a:ext cx="1024457" cy="896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D072E58-7D13-4099-9449-F44F1AE3DE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97974" y="4386838"/>
            <a:ext cx="1024457" cy="8964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7D94227-3F8F-4EA7-91E5-100688726F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8981" y="4386838"/>
            <a:ext cx="1024457" cy="8964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056781B-86DB-4DE4-BC90-D8D8FB4171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9645" y="4386838"/>
            <a:ext cx="1024457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Vorlage_neues Design_FINAL">
  <a:themeElements>
    <a:clrScheme name="Pro Management Verlag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B0F0"/>
      </a:accent1>
      <a:accent2>
        <a:srgbClr val="33339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ro Managemen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Z_GW Rechtliche Grundlagen1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Z_GW Rechtliche Grundlagen1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Z_GW Rechtliche Grundlagen1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Z_GW Rechtliche Grundlagen1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Z_GW Rechtliche Grundlagen1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Z_GW Rechtliche Grundlagen1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FZ_GW Rechtliche Grundlagen1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FA0F2CA0-1775-4341-949D-6F3520BBE398}" vid="{C9AA4428-DF67-4890-AE9D-8F56C16FE10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Vorlage_neues Design_FINAL_3</Template>
  <TotalTime>0</TotalTime>
  <Words>919</Words>
  <Application>Microsoft Office PowerPoint</Application>
  <PresentationFormat>Breitbild</PresentationFormat>
  <Paragraphs>157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Lucida Sans Unicode</vt:lpstr>
      <vt:lpstr>Open Sans Light</vt:lpstr>
      <vt:lpstr>Vorlage_neues Design_FINAL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Rauch</dc:creator>
  <cp:lastModifiedBy>Katharina Braun</cp:lastModifiedBy>
  <cp:revision>137</cp:revision>
  <cp:lastPrinted>2021-08-31T09:33:30Z</cp:lastPrinted>
  <dcterms:created xsi:type="dcterms:W3CDTF">2016-11-29T12:14:17Z</dcterms:created>
  <dcterms:modified xsi:type="dcterms:W3CDTF">2021-09-16T08:44:31Z</dcterms:modified>
</cp:coreProperties>
</file>